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Bebas Neue"/>
      <p:regular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9B3F4E-0636-42BA-A179-6FABDC2BCE00}">
  <a:tblStyle styleId="{3A9B3F4E-0636-42BA-A179-6FABDC2BCE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BebasNeue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21/06/understanding-random-forest/#:~:text=A.%20Random%20Forest%20is%20a,model%20is%20a%20decision%20tree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ffa4b62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ffa4b62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186b2d02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186b2d02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186b2d02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186b2d02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186b2d025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186b2d025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2dea01f13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2dea01f1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2d8af5e6a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2d8af5e6a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186b2d025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186b2d025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186b2d025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186b2d02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dea01f1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2dea01f1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186b2d025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186b2d025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d8af5e6a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2d8af5e6a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2d8af5e6a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2d8af5e6a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38a3a52bf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38a3a52bf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38a3a52bf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38a3a52bf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2d8af5e6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2d8af5e6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2d8af5e6a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2d8af5e6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2d8af5e6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2d8af5e6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38a3a52bf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38a3a52bf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2d8af5e6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2d8af5e6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supervised Machine Learning Algorithm that builds </a:t>
            </a:r>
            <a:r>
              <a:rPr b="1" lang="en"/>
              <a:t>decision trees on different samples</a:t>
            </a:r>
            <a:r>
              <a:rPr lang="en"/>
              <a:t> and </a:t>
            </a:r>
            <a:r>
              <a:rPr b="1" lang="en"/>
              <a:t>takes the majority vote for classification</a:t>
            </a:r>
            <a:r>
              <a:rPr lang="en"/>
              <a:t> and </a:t>
            </a:r>
            <a:r>
              <a:rPr b="1" lang="en"/>
              <a:t>average for regression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Uses the bagging ensemble learning technique(combining multiple models)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Creates </a:t>
            </a:r>
            <a:r>
              <a:rPr b="1" lang="en"/>
              <a:t>different training subsets</a:t>
            </a:r>
            <a:r>
              <a:rPr lang="en"/>
              <a:t> from sample training data </a:t>
            </a:r>
            <a:r>
              <a:rPr b="1" lang="en"/>
              <a:t>with </a:t>
            </a:r>
            <a:r>
              <a:rPr b="1" lang="en"/>
              <a:t>replacement(bootstrap)</a:t>
            </a:r>
            <a:r>
              <a:rPr lang="en"/>
              <a:t> and final output is based on majority voting/average(aggregation)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-&gt;Models are </a:t>
            </a:r>
            <a:r>
              <a:rPr b="1" lang="en"/>
              <a:t>trained independently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</a:t>
            </a:r>
            <a:r>
              <a:rPr b="1" lang="en"/>
              <a:t>Gradient Boost uses sequential method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Important Features of Random Forest &lt;- U decide if you want to add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Diversity: </a:t>
            </a:r>
            <a:r>
              <a:rPr b="1" lang="en"/>
              <a:t>Not all attributes/variables/features are considered</a:t>
            </a:r>
            <a:r>
              <a:rPr lang="en"/>
              <a:t> while making an individual tree; </a:t>
            </a:r>
            <a:r>
              <a:rPr b="1" lang="en"/>
              <a:t>each tree is different.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Immune to the curse of dimensionality: Since each tree does not consider all the features, the </a:t>
            </a:r>
            <a:r>
              <a:rPr b="1" lang="en"/>
              <a:t>feature space is reduced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Parallelization: Each tree is </a:t>
            </a:r>
            <a:r>
              <a:rPr b="1" lang="en"/>
              <a:t>created independently out of different data and attributes</a:t>
            </a:r>
            <a:r>
              <a:rPr lang="en"/>
              <a:t>. This means we can </a:t>
            </a:r>
            <a:r>
              <a:rPr b="1" lang="en"/>
              <a:t>fully use the CPU to build random forests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Train-Test split: In a random forest, we </a:t>
            </a:r>
            <a:r>
              <a:rPr b="1" lang="en"/>
              <a:t>don’t have to segregate the data for train and test </a:t>
            </a:r>
            <a:r>
              <a:rPr lang="en"/>
              <a:t>as there will always be 30% of the data which is not seen by the decision tree.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Stability:</a:t>
            </a:r>
            <a:r>
              <a:rPr b="1" lang="en"/>
              <a:t> Stability arises</a:t>
            </a:r>
            <a:r>
              <a:rPr lang="en"/>
              <a:t> because the</a:t>
            </a:r>
            <a:r>
              <a:rPr b="1" lang="en"/>
              <a:t> result is based on majority voting/ averaging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Hyperparameters to Increase the Predictive Power (Highlighted = messed with)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n_estimators</a:t>
            </a:r>
            <a:r>
              <a:rPr lang="en"/>
              <a:t>: </a:t>
            </a:r>
            <a:r>
              <a:rPr b="1" lang="en"/>
              <a:t>Number of trees the algorithm builds</a:t>
            </a:r>
            <a:r>
              <a:rPr lang="en"/>
              <a:t> before averaging the predictions.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max_features: </a:t>
            </a:r>
            <a:r>
              <a:rPr b="1" lang="en"/>
              <a:t>Maximum number of features</a:t>
            </a:r>
            <a:r>
              <a:rPr lang="en"/>
              <a:t> random forest </a:t>
            </a:r>
            <a:r>
              <a:rPr b="1" lang="en"/>
              <a:t>considers splitting a node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mini_sample_leaf: Determines the minimum number of leaves required to split an internal node.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Max depth</a:t>
            </a:r>
            <a:r>
              <a:rPr lang="en"/>
              <a:t> : int, default=None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maximum depth of the tree. If None, then nodes are expanded until all leaves are pure or until all leaves contain less than min_samples_split samples.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criterion: How to split the node in each tree? (Entropy/Gini impurity/Log Loss)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max_leaf_nodes: Maximum leaf nodes in each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Hyperparameters to Increase the Speed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n_jobs: it tells the engine how</a:t>
            </a:r>
            <a:r>
              <a:rPr b="1" lang="en"/>
              <a:t> many processors it is allowed to use</a:t>
            </a:r>
            <a:r>
              <a:rPr lang="en"/>
              <a:t>. If the value is 1, it can use only one processor, but if the value is -1, there is no limit.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random_state</a:t>
            </a:r>
            <a:r>
              <a:rPr lang="en"/>
              <a:t>:</a:t>
            </a:r>
            <a:r>
              <a:rPr b="1" lang="en"/>
              <a:t>controls randomness of the sample</a:t>
            </a:r>
            <a:r>
              <a:rPr lang="en"/>
              <a:t>. The model will always</a:t>
            </a:r>
            <a:r>
              <a:rPr b="1" lang="en"/>
              <a:t> produce the same results if it has a definite value of random state</a:t>
            </a:r>
            <a:r>
              <a:rPr lang="en"/>
              <a:t> and has been </a:t>
            </a:r>
            <a:r>
              <a:rPr b="1" lang="en"/>
              <a:t>given the same hyperparameters and training data. (Set to 42 across all models for ease of comparison)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oob_score: OOB means out of the bag. It is </a:t>
            </a:r>
            <a:r>
              <a:rPr b="1" lang="en"/>
              <a:t>a random forest cross-validation method</a:t>
            </a:r>
            <a:r>
              <a:rPr lang="en"/>
              <a:t>. In this, one-third of the sample is not used to train the data; instead </a:t>
            </a:r>
            <a:r>
              <a:rPr b="1" lang="en"/>
              <a:t>used to evaluate its performance</a:t>
            </a:r>
            <a:r>
              <a:rPr lang="en"/>
              <a:t>. These samples are called out-of-bag samples.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Advantages and Disadvantages of Random Forest Algorithm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Advantages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It can be </a:t>
            </a:r>
            <a:r>
              <a:rPr b="1" lang="en"/>
              <a:t>used in classification and regression</a:t>
            </a:r>
            <a:r>
              <a:rPr lang="en"/>
              <a:t>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It </a:t>
            </a:r>
            <a:r>
              <a:rPr b="1" lang="en"/>
              <a:t>solves the problem of overfitting</a:t>
            </a:r>
            <a:r>
              <a:rPr lang="en"/>
              <a:t> as output is based on majority voting or averaging.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It </a:t>
            </a:r>
            <a:r>
              <a:rPr b="1" lang="en"/>
              <a:t>performs well even if the data contains null/missing values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Each decision tree created is independent of the other; thus, it shows the property of </a:t>
            </a:r>
            <a:r>
              <a:rPr b="1" lang="en"/>
              <a:t>parallelization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It is </a:t>
            </a:r>
            <a:r>
              <a:rPr b="1" lang="en"/>
              <a:t>highly stable</a:t>
            </a:r>
            <a:r>
              <a:rPr lang="en"/>
              <a:t> as the </a:t>
            </a:r>
            <a:r>
              <a:rPr b="1" lang="en"/>
              <a:t>average answers</a:t>
            </a:r>
            <a:r>
              <a:rPr lang="en"/>
              <a:t> given by a large number of trees </a:t>
            </a:r>
            <a:r>
              <a:rPr b="1" lang="en"/>
              <a:t>are taken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 It </a:t>
            </a:r>
            <a:r>
              <a:rPr b="1" lang="en"/>
              <a:t>maintains diversity </a:t>
            </a:r>
            <a:r>
              <a:rPr lang="en"/>
              <a:t>as all the attributes are not considered while making each decision tree though it is not true in all cases.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7. It is immune to the curse of dimensionality. Since each tree does not consider all the attributes, feature space is reduced.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8. We don’t have to segregate data into train and test as there will always be 30% of the data, which is not seen by the decision tree made out of bootstrap.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Disadvantages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Random forest is</a:t>
            </a:r>
            <a:r>
              <a:rPr b="1" lang="en"/>
              <a:t> highly complex compared to decision trees</a:t>
            </a:r>
            <a:r>
              <a:rPr lang="en"/>
              <a:t>, where decisions can be made by following the path of the tree.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</a:t>
            </a:r>
            <a:r>
              <a:rPr b="1" lang="en"/>
              <a:t>Training time is more than other models due to its complexity</a:t>
            </a:r>
            <a:r>
              <a:rPr lang="en"/>
              <a:t>. Whenever it has to make a prediction, </a:t>
            </a:r>
            <a:r>
              <a:rPr b="1" lang="en"/>
              <a:t>each decision tree has to generate output for the given input data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 is a great choice if anyone wants to</a:t>
            </a:r>
            <a:r>
              <a:rPr b="1" lang="en"/>
              <a:t> build the model fast and efficiently</a:t>
            </a:r>
            <a:r>
              <a:rPr lang="en"/>
              <a:t>, as one of the best things about the random forest is it </a:t>
            </a:r>
            <a:r>
              <a:rPr b="1" lang="en"/>
              <a:t>can handle missing values</a:t>
            </a:r>
            <a:r>
              <a:rPr lang="en"/>
              <a:t>. It is one of the best techniques with high performance, widely used in various industries for its efficiency. It </a:t>
            </a:r>
            <a:r>
              <a:rPr b="1" lang="en"/>
              <a:t>can handle binary, continuous, and categorical</a:t>
            </a:r>
            <a:r>
              <a:rPr lang="en"/>
              <a:t> data. Overall, random forest is a fast, simple, flexible, and robust model with some limitations.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https://www.analyticsvidhya.com/blog/2021/06/understanding-random-forest/#:~:text=A.%20Random%20Forest%20is%20a,model%20is%20a%20decision%20tree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38a3a52bf9_1_2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38a3a52bf9_1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38a3a52bf9_1_2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38a3a52bf9_1_2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d8af5e6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2d8af5e6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38a3a52bf9_1_2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38a3a52bf9_1_2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38a3a52bf9_1_2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38a3a52bf9_1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38a3a52bf9_1_2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38a3a52bf9_1_2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38a3a52bf9_1_2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38a3a52bf9_1_2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2dea01f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2dea01f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Honestly this content idk to call it results or conclusion. If you need the images of the numerical results of the error and stuff, you can screenshot from github.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chose the Gradient Boosting model as the best for predicting resale price.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and LR is generated in a shorter time but the Error is higher than the Random Forest and Gradient Boosting.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and Gradient Boosting takes a longer time but has better R2 and lower error</a:t>
            </a:r>
            <a:br>
              <a:rPr lang="en"/>
            </a:br>
            <a:r>
              <a:rPr lang="en"/>
              <a:t>Between Random Forest and Gradient Boosting, Gradient Boosting was chosen as with the same number of estimators and max depth, Gradient Boost has a better accuracy and R2 score and lower errors.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d8af5e6a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2d8af5e6a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data preparation such as normalisation can be done to help improve the accuracy of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and accuracy may be reduced through changing some of the hyperparameters.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variables can be added to improve accuracy: such as distance to MRT stations, presence of amenities such as malls nearby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Currency Inflation could be accounted for. Inflation across the years could cause the price of the </a:t>
            </a:r>
            <a:r>
              <a:rPr lang="en"/>
              <a:t>flats</a:t>
            </a:r>
            <a:r>
              <a:rPr lang="en"/>
              <a:t> to increase.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f184d8cc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ff184d8cc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d8af5e6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d8af5e6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d8af5e6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2d8af5e6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dea01f1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2dea01f1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86b2d02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186b2d02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1573" y="-478235"/>
            <a:ext cx="10167005" cy="5997072"/>
            <a:chOff x="-751573" y="-478235"/>
            <a:chExt cx="10167005" cy="5997072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3458263" y="392096"/>
              <a:ext cx="195102" cy="195000"/>
              <a:chOff x="2476638" y="1421171"/>
              <a:chExt cx="195102" cy="195000"/>
            </a:xfrm>
          </p:grpSpPr>
          <p:sp>
            <p:nvSpPr>
              <p:cNvPr id="11" name="Google Shape;11;p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>
              <a:off x="258413" y="1174421"/>
              <a:ext cx="195102" cy="195000"/>
              <a:chOff x="2476638" y="1421171"/>
              <a:chExt cx="195102" cy="195000"/>
            </a:xfrm>
          </p:grpSpPr>
          <p:sp>
            <p:nvSpPr>
              <p:cNvPr id="14" name="Google Shape;14;p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3382076" y="4686146"/>
              <a:ext cx="195102" cy="195000"/>
              <a:chOff x="2476638" y="1421171"/>
              <a:chExt cx="195102" cy="195000"/>
            </a:xfrm>
          </p:grpSpPr>
          <p:sp>
            <p:nvSpPr>
              <p:cNvPr id="17" name="Google Shape;17;p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333213" y="861221"/>
              <a:ext cx="195102" cy="195000"/>
              <a:chOff x="2476638" y="1421171"/>
              <a:chExt cx="195102" cy="195000"/>
            </a:xfrm>
          </p:grpSpPr>
          <p:sp>
            <p:nvSpPr>
              <p:cNvPr id="20" name="Google Shape;20;p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8874263" y="2952583"/>
              <a:ext cx="195102" cy="195000"/>
              <a:chOff x="2476638" y="1421171"/>
              <a:chExt cx="195102" cy="195000"/>
            </a:xfrm>
          </p:grpSpPr>
          <p:sp>
            <p:nvSpPr>
              <p:cNvPr id="23" name="Google Shape;23;p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 rot="-1555774">
              <a:off x="7167000" y="4312268"/>
              <a:ext cx="689512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1556501">
              <a:off x="-523970" y="3027431"/>
              <a:ext cx="678240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1557970">
              <a:off x="6565962" y="4969220"/>
              <a:ext cx="1347752" cy="23694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1558305">
              <a:off x="7820098" y="4308382"/>
              <a:ext cx="134748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1558059">
              <a:off x="7298508" y="48176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1556594">
              <a:off x="5763599" y="4817746"/>
              <a:ext cx="1347489" cy="23694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1556036">
              <a:off x="8199309" y="5098773"/>
              <a:ext cx="998778" cy="18126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5779588" y="4329421"/>
              <a:ext cx="195102" cy="195000"/>
              <a:chOff x="2476638" y="1421171"/>
              <a:chExt cx="195102" cy="195000"/>
            </a:xfrm>
          </p:grpSpPr>
          <p:sp>
            <p:nvSpPr>
              <p:cNvPr id="33" name="Google Shape;33;p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" name="Google Shape;35;p2"/>
            <p:cNvSpPr/>
            <p:nvPr/>
          </p:nvSpPr>
          <p:spPr>
            <a:xfrm rot="-1558245">
              <a:off x="-778962" y="278689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-1558245">
              <a:off x="520288" y="88427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1556501">
              <a:off x="-240045" y="701468"/>
              <a:ext cx="678240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1558059">
              <a:off x="725833" y="3543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1556036">
              <a:off x="1748909" y="601323"/>
              <a:ext cx="998778" cy="18126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1558245">
              <a:off x="2858938" y="-134036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2"/>
          <p:cNvSpPr txBox="1"/>
          <p:nvPr>
            <p:ph type="ctrTitle"/>
          </p:nvPr>
        </p:nvSpPr>
        <p:spPr>
          <a:xfrm>
            <a:off x="713225" y="1385170"/>
            <a:ext cx="7089600" cy="25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" name="Google Shape;42;p2"/>
          <p:cNvSpPr txBox="1"/>
          <p:nvPr>
            <p:ph idx="1" type="subTitle"/>
          </p:nvPr>
        </p:nvSpPr>
        <p:spPr>
          <a:xfrm>
            <a:off x="713225" y="391858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 rot="-1556501">
            <a:off x="-523970" y="3027431"/>
            <a:ext cx="678240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 rot="-1557977">
            <a:off x="6483624" y="4612235"/>
            <a:ext cx="2978471" cy="236946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 rot="-1558059">
            <a:off x="7298508" y="4817698"/>
            <a:ext cx="2174650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 rot="-1556036">
            <a:off x="8199309" y="5098773"/>
            <a:ext cx="998778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 rot="-1558445">
            <a:off x="-797833" y="4715575"/>
            <a:ext cx="2588565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 rot="-1558245">
            <a:off x="520288" y="88427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 rot="-1556599">
            <a:off x="-102806" y="5060737"/>
            <a:ext cx="1632068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 rot="-1558129">
            <a:off x="-380082" y="609377"/>
            <a:ext cx="3339256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 rot="-1556036">
            <a:off x="1748909" y="601323"/>
            <a:ext cx="998778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 rot="-1558245">
            <a:off x="7124063" y="88414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 rot="-1556127">
            <a:off x="-693513" y="3027512"/>
            <a:ext cx="915725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 rot="-1558059">
            <a:off x="-1272167" y="3985023"/>
            <a:ext cx="2174650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 rot="-1556036">
            <a:off x="-440566" y="382298"/>
            <a:ext cx="998778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 rot="-1558245">
            <a:off x="8403388" y="1453527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1"/>
          <p:cNvGrpSpPr/>
          <p:nvPr/>
        </p:nvGrpSpPr>
        <p:grpSpPr>
          <a:xfrm>
            <a:off x="55423" y="243446"/>
            <a:ext cx="8905015" cy="4676125"/>
            <a:chOff x="55423" y="243446"/>
            <a:chExt cx="8905015" cy="4676125"/>
          </a:xfrm>
        </p:grpSpPr>
        <p:grpSp>
          <p:nvGrpSpPr>
            <p:cNvPr id="290" name="Google Shape;290;p11"/>
            <p:cNvGrpSpPr/>
            <p:nvPr/>
          </p:nvGrpSpPr>
          <p:grpSpPr>
            <a:xfrm flipH="1">
              <a:off x="320273" y="4311795"/>
              <a:ext cx="195102" cy="195000"/>
              <a:chOff x="2476638" y="1421171"/>
              <a:chExt cx="195102" cy="195000"/>
            </a:xfrm>
          </p:grpSpPr>
          <p:sp>
            <p:nvSpPr>
              <p:cNvPr id="291" name="Google Shape;291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1"/>
            <p:cNvGrpSpPr/>
            <p:nvPr/>
          </p:nvGrpSpPr>
          <p:grpSpPr>
            <a:xfrm flipH="1">
              <a:off x="4364160" y="243446"/>
              <a:ext cx="195102" cy="195000"/>
              <a:chOff x="2476638" y="1421171"/>
              <a:chExt cx="195102" cy="195000"/>
            </a:xfrm>
          </p:grpSpPr>
          <p:sp>
            <p:nvSpPr>
              <p:cNvPr id="294" name="Google Shape;294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1"/>
            <p:cNvGrpSpPr/>
            <p:nvPr/>
          </p:nvGrpSpPr>
          <p:grpSpPr>
            <a:xfrm flipH="1">
              <a:off x="8126623" y="848696"/>
              <a:ext cx="195102" cy="195000"/>
              <a:chOff x="2476638" y="1421171"/>
              <a:chExt cx="195102" cy="195000"/>
            </a:xfrm>
          </p:grpSpPr>
          <p:sp>
            <p:nvSpPr>
              <p:cNvPr id="297" name="Google Shape;297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11"/>
            <p:cNvGrpSpPr/>
            <p:nvPr/>
          </p:nvGrpSpPr>
          <p:grpSpPr>
            <a:xfrm flipH="1">
              <a:off x="55423" y="1958171"/>
              <a:ext cx="195102" cy="195000"/>
              <a:chOff x="2476638" y="1421171"/>
              <a:chExt cx="195102" cy="195000"/>
            </a:xfrm>
          </p:grpSpPr>
          <p:sp>
            <p:nvSpPr>
              <p:cNvPr id="300" name="Google Shape;300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11"/>
            <p:cNvGrpSpPr/>
            <p:nvPr/>
          </p:nvGrpSpPr>
          <p:grpSpPr>
            <a:xfrm flipH="1">
              <a:off x="4686610" y="4724571"/>
              <a:ext cx="195102" cy="195000"/>
              <a:chOff x="2476638" y="1421171"/>
              <a:chExt cx="195102" cy="195000"/>
            </a:xfrm>
          </p:grpSpPr>
          <p:sp>
            <p:nvSpPr>
              <p:cNvPr id="303" name="Google Shape;303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1"/>
            <p:cNvGrpSpPr/>
            <p:nvPr/>
          </p:nvGrpSpPr>
          <p:grpSpPr>
            <a:xfrm flipH="1">
              <a:off x="2145723" y="1041921"/>
              <a:ext cx="195102" cy="195000"/>
              <a:chOff x="2476638" y="1421171"/>
              <a:chExt cx="195102" cy="195000"/>
            </a:xfrm>
          </p:grpSpPr>
          <p:sp>
            <p:nvSpPr>
              <p:cNvPr id="306" name="Google Shape;306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11"/>
            <p:cNvGrpSpPr/>
            <p:nvPr/>
          </p:nvGrpSpPr>
          <p:grpSpPr>
            <a:xfrm flipH="1">
              <a:off x="8765335" y="3193171"/>
              <a:ext cx="195102" cy="195000"/>
              <a:chOff x="2476638" y="1421171"/>
              <a:chExt cx="195102" cy="195000"/>
            </a:xfrm>
          </p:grpSpPr>
          <p:sp>
            <p:nvSpPr>
              <p:cNvPr id="309" name="Google Shape;309;p1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1" name="Google Shape;311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3"/>
          <p:cNvGrpSpPr/>
          <p:nvPr/>
        </p:nvGrpSpPr>
        <p:grpSpPr>
          <a:xfrm>
            <a:off x="-1999227" y="-383006"/>
            <a:ext cx="12167178" cy="6364850"/>
            <a:chOff x="-1999227" y="-383006"/>
            <a:chExt cx="12167178" cy="6364850"/>
          </a:xfrm>
        </p:grpSpPr>
        <p:grpSp>
          <p:nvGrpSpPr>
            <p:cNvPr id="316" name="Google Shape;316;p13"/>
            <p:cNvGrpSpPr/>
            <p:nvPr/>
          </p:nvGrpSpPr>
          <p:grpSpPr>
            <a:xfrm>
              <a:off x="106013" y="250021"/>
              <a:ext cx="8854152" cy="4718087"/>
              <a:chOff x="106013" y="250021"/>
              <a:chExt cx="8854152" cy="4718087"/>
            </a:xfrm>
          </p:grpSpPr>
          <p:grpSp>
            <p:nvGrpSpPr>
              <p:cNvPr id="317" name="Google Shape;317;p13"/>
              <p:cNvGrpSpPr/>
              <p:nvPr/>
            </p:nvGrpSpPr>
            <p:grpSpPr>
              <a:xfrm>
                <a:off x="106013" y="18602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18" name="Google Shape;318;p13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" name="Google Shape;320;p13"/>
              <p:cNvGrpSpPr/>
              <p:nvPr/>
            </p:nvGrpSpPr>
            <p:grpSpPr>
              <a:xfrm>
                <a:off x="920476" y="4761071"/>
                <a:ext cx="195102" cy="195000"/>
                <a:chOff x="2476638" y="1421171"/>
                <a:chExt cx="195102" cy="195000"/>
              </a:xfrm>
            </p:grpSpPr>
            <p:sp>
              <p:nvSpPr>
                <p:cNvPr id="321" name="Google Shape;321;p13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13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3" name="Google Shape;323;p13"/>
              <p:cNvGrpSpPr/>
              <p:nvPr/>
            </p:nvGrpSpPr>
            <p:grpSpPr>
              <a:xfrm>
                <a:off x="8765063" y="10177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" name="Google Shape;326;p13"/>
              <p:cNvGrpSpPr/>
              <p:nvPr/>
            </p:nvGrpSpPr>
            <p:grpSpPr>
              <a:xfrm>
                <a:off x="4474438" y="4773108"/>
                <a:ext cx="195102" cy="195000"/>
                <a:chOff x="2476638" y="1421171"/>
                <a:chExt cx="195102" cy="195000"/>
              </a:xfrm>
            </p:grpSpPr>
            <p:sp>
              <p:nvSpPr>
                <p:cNvPr id="327" name="Google Shape;327;p13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" name="Google Shape;329;p13"/>
              <p:cNvGrpSpPr/>
              <p:nvPr/>
            </p:nvGrpSpPr>
            <p:grpSpPr>
              <a:xfrm>
                <a:off x="7053838" y="2500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30" name="Google Shape;330;p13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3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2" name="Google Shape;332;p13"/>
            <p:cNvSpPr/>
            <p:nvPr/>
          </p:nvSpPr>
          <p:spPr>
            <a:xfrm rot="-1556429">
              <a:off x="8785921" y="3602331"/>
              <a:ext cx="923104" cy="307116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rot="-1558207">
              <a:off x="7122322" y="4469832"/>
              <a:ext cx="3152757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 rot="-1558387">
              <a:off x="-2101069" y="5063944"/>
              <a:ext cx="3103783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 rot="-1558387">
              <a:off x="-1272269" y="283994"/>
              <a:ext cx="3103783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 rot="-1556429">
              <a:off x="-321854" y="4000831"/>
              <a:ext cx="923104" cy="307116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8" name="Google Shape;338;p13"/>
          <p:cNvSpPr txBox="1"/>
          <p:nvPr>
            <p:ph idx="2" type="title"/>
          </p:nvPr>
        </p:nvSpPr>
        <p:spPr>
          <a:xfrm>
            <a:off x="1972675" y="17590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13"/>
          <p:cNvSpPr txBox="1"/>
          <p:nvPr>
            <p:ph idx="1" type="subTitle"/>
          </p:nvPr>
        </p:nvSpPr>
        <p:spPr>
          <a:xfrm>
            <a:off x="1972675" y="22693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13"/>
          <p:cNvSpPr txBox="1"/>
          <p:nvPr>
            <p:ph hasCustomPrompt="1" idx="3" type="title"/>
          </p:nvPr>
        </p:nvSpPr>
        <p:spPr>
          <a:xfrm>
            <a:off x="716550" y="168285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/>
          <p:nvPr>
            <p:ph idx="4" type="title"/>
          </p:nvPr>
        </p:nvSpPr>
        <p:spPr>
          <a:xfrm>
            <a:off x="5875350" y="17590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" name="Google Shape;342;p13"/>
          <p:cNvSpPr txBox="1"/>
          <p:nvPr>
            <p:ph idx="5" type="subTitle"/>
          </p:nvPr>
        </p:nvSpPr>
        <p:spPr>
          <a:xfrm>
            <a:off x="5875350" y="22693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13"/>
          <p:cNvSpPr txBox="1"/>
          <p:nvPr>
            <p:ph hasCustomPrompt="1" idx="6" type="title"/>
          </p:nvPr>
        </p:nvSpPr>
        <p:spPr>
          <a:xfrm>
            <a:off x="4619225" y="168285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/>
          <p:nvPr>
            <p:ph idx="7" type="title"/>
          </p:nvPr>
        </p:nvSpPr>
        <p:spPr>
          <a:xfrm>
            <a:off x="1972675" y="33041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13"/>
          <p:cNvSpPr txBox="1"/>
          <p:nvPr>
            <p:ph idx="8" type="subTitle"/>
          </p:nvPr>
        </p:nvSpPr>
        <p:spPr>
          <a:xfrm>
            <a:off x="1972675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13"/>
          <p:cNvSpPr txBox="1"/>
          <p:nvPr>
            <p:ph hasCustomPrompt="1" idx="9" type="title"/>
          </p:nvPr>
        </p:nvSpPr>
        <p:spPr>
          <a:xfrm>
            <a:off x="716550" y="322790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/>
          <p:nvPr>
            <p:ph idx="13" type="title"/>
          </p:nvPr>
        </p:nvSpPr>
        <p:spPr>
          <a:xfrm>
            <a:off x="5875350" y="33041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13"/>
          <p:cNvSpPr txBox="1"/>
          <p:nvPr>
            <p:ph idx="14" type="subTitle"/>
          </p:nvPr>
        </p:nvSpPr>
        <p:spPr>
          <a:xfrm>
            <a:off x="5875350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13"/>
          <p:cNvSpPr txBox="1"/>
          <p:nvPr>
            <p:ph hasCustomPrompt="1" idx="15" type="title"/>
          </p:nvPr>
        </p:nvSpPr>
        <p:spPr>
          <a:xfrm>
            <a:off x="4619225" y="322790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4"/>
          <p:cNvGrpSpPr/>
          <p:nvPr/>
        </p:nvGrpSpPr>
        <p:grpSpPr>
          <a:xfrm>
            <a:off x="-999113" y="-1070969"/>
            <a:ext cx="10889860" cy="6515190"/>
            <a:chOff x="-999113" y="-1070969"/>
            <a:chExt cx="10889860" cy="6515190"/>
          </a:xfrm>
        </p:grpSpPr>
        <p:sp>
          <p:nvSpPr>
            <p:cNvPr id="352" name="Google Shape;352;p14"/>
            <p:cNvSpPr/>
            <p:nvPr/>
          </p:nvSpPr>
          <p:spPr>
            <a:xfrm rot="-1557970">
              <a:off x="-1015238" y="497695"/>
              <a:ext cx="1347752" cy="23694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 rot="-1558305">
              <a:off x="8161348" y="4924132"/>
              <a:ext cx="134748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-1556000">
              <a:off x="-369824" y="338976"/>
              <a:ext cx="2518950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-1556282">
              <a:off x="8282342" y="105599"/>
              <a:ext cx="1373117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 rot="-1558132">
              <a:off x="7255452" y="4485517"/>
              <a:ext cx="272059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 rot="-1556568">
              <a:off x="-341030" y="4983525"/>
              <a:ext cx="827707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 rot="-1558132">
              <a:off x="231077" y="-487358"/>
              <a:ext cx="272059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14"/>
            <p:cNvGrpSpPr/>
            <p:nvPr/>
          </p:nvGrpSpPr>
          <p:grpSpPr>
            <a:xfrm>
              <a:off x="194638" y="1069908"/>
              <a:ext cx="8626202" cy="3915513"/>
              <a:chOff x="194638" y="1069908"/>
              <a:chExt cx="8626202" cy="3915513"/>
            </a:xfrm>
          </p:grpSpPr>
          <p:grpSp>
            <p:nvGrpSpPr>
              <p:cNvPr id="360" name="Google Shape;360;p14"/>
              <p:cNvGrpSpPr/>
              <p:nvPr/>
            </p:nvGrpSpPr>
            <p:grpSpPr>
              <a:xfrm>
                <a:off x="194638" y="1811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61" name="Google Shape;361;p14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14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" name="Google Shape;363;p14"/>
              <p:cNvGrpSpPr/>
              <p:nvPr/>
            </p:nvGrpSpPr>
            <p:grpSpPr>
              <a:xfrm>
                <a:off x="1615451" y="4790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64" name="Google Shape;364;p14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14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" name="Google Shape;366;p14"/>
              <p:cNvGrpSpPr/>
              <p:nvPr/>
            </p:nvGrpSpPr>
            <p:grpSpPr>
              <a:xfrm>
                <a:off x="8625738" y="1069908"/>
                <a:ext cx="195102" cy="195000"/>
                <a:chOff x="2476638" y="1421171"/>
                <a:chExt cx="195102" cy="195000"/>
              </a:xfrm>
            </p:grpSpPr>
            <p:sp>
              <p:nvSpPr>
                <p:cNvPr id="367" name="Google Shape;367;p14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14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69" name="Google Shape;369;p14"/>
          <p:cNvSpPr/>
          <p:nvPr/>
        </p:nvSpPr>
        <p:spPr>
          <a:xfrm rot="-1556635">
            <a:off x="7136667" y="4886714"/>
            <a:ext cx="2314332" cy="229298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"/>
          <p:cNvSpPr txBox="1"/>
          <p:nvPr>
            <p:ph type="title"/>
          </p:nvPr>
        </p:nvSpPr>
        <p:spPr>
          <a:xfrm>
            <a:off x="3690375" y="539500"/>
            <a:ext cx="466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14"/>
          <p:cNvSpPr txBox="1"/>
          <p:nvPr>
            <p:ph idx="1" type="subTitle"/>
          </p:nvPr>
        </p:nvSpPr>
        <p:spPr>
          <a:xfrm>
            <a:off x="3690375" y="1799350"/>
            <a:ext cx="46632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15"/>
          <p:cNvGrpSpPr/>
          <p:nvPr/>
        </p:nvGrpSpPr>
        <p:grpSpPr>
          <a:xfrm>
            <a:off x="-467874" y="-309898"/>
            <a:ext cx="10070438" cy="5638094"/>
            <a:chOff x="-467874" y="-309898"/>
            <a:chExt cx="10070438" cy="5638094"/>
          </a:xfrm>
        </p:grpSpPr>
        <p:grpSp>
          <p:nvGrpSpPr>
            <p:cNvPr id="374" name="Google Shape;374;p15"/>
            <p:cNvGrpSpPr/>
            <p:nvPr/>
          </p:nvGrpSpPr>
          <p:grpSpPr>
            <a:xfrm>
              <a:off x="179276" y="137312"/>
              <a:ext cx="8577640" cy="4838159"/>
              <a:chOff x="179276" y="137312"/>
              <a:chExt cx="8577640" cy="4838159"/>
            </a:xfrm>
          </p:grpSpPr>
          <p:grpSp>
            <p:nvGrpSpPr>
              <p:cNvPr id="375" name="Google Shape;375;p15"/>
              <p:cNvGrpSpPr/>
              <p:nvPr/>
            </p:nvGrpSpPr>
            <p:grpSpPr>
              <a:xfrm>
                <a:off x="8561813" y="1037998"/>
                <a:ext cx="195102" cy="195000"/>
                <a:chOff x="2476638" y="1421171"/>
                <a:chExt cx="195102" cy="195000"/>
              </a:xfrm>
            </p:grpSpPr>
            <p:sp>
              <p:nvSpPr>
                <p:cNvPr id="376" name="Google Shape;376;p15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5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" name="Google Shape;378;p15"/>
              <p:cNvGrpSpPr/>
              <p:nvPr/>
            </p:nvGrpSpPr>
            <p:grpSpPr>
              <a:xfrm>
                <a:off x="6087338" y="137312"/>
                <a:ext cx="195102" cy="195000"/>
                <a:chOff x="2476638" y="1299287"/>
                <a:chExt cx="195102" cy="195000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 rot="2700000">
                  <a:off x="2467436" y="1365604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 flipH="1" rot="-2700000">
                  <a:off x="2467538" y="1365604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" name="Google Shape;381;p15"/>
              <p:cNvGrpSpPr/>
              <p:nvPr/>
            </p:nvGrpSpPr>
            <p:grpSpPr>
              <a:xfrm>
                <a:off x="258413" y="1174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82" name="Google Shape;382;p15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5"/>
              <p:cNvGrpSpPr/>
              <p:nvPr/>
            </p:nvGrpSpPr>
            <p:grpSpPr>
              <a:xfrm>
                <a:off x="179276" y="4267021"/>
                <a:ext cx="195102" cy="195000"/>
                <a:chOff x="2476638" y="1421171"/>
                <a:chExt cx="195102" cy="195000"/>
              </a:xfrm>
            </p:grpSpPr>
            <p:sp>
              <p:nvSpPr>
                <p:cNvPr id="385" name="Google Shape;385;p15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15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5"/>
              <p:cNvGrpSpPr/>
              <p:nvPr/>
            </p:nvGrpSpPr>
            <p:grpSpPr>
              <a:xfrm>
                <a:off x="1602013" y="4780471"/>
                <a:ext cx="195102" cy="195000"/>
                <a:chOff x="2476638" y="1421171"/>
                <a:chExt cx="195102" cy="195000"/>
              </a:xfrm>
            </p:grpSpPr>
            <p:sp>
              <p:nvSpPr>
                <p:cNvPr id="388" name="Google Shape;388;p15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15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0" name="Google Shape;390;p15"/>
            <p:cNvSpPr/>
            <p:nvPr/>
          </p:nvSpPr>
          <p:spPr>
            <a:xfrm rot="-1556072">
              <a:off x="7706502" y="4586765"/>
              <a:ext cx="1828767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 rot="-1558305">
              <a:off x="8271073" y="4808107"/>
              <a:ext cx="134748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 rot="-1558189">
              <a:off x="-417392" y="189251"/>
              <a:ext cx="2337533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 rot="-1556962">
              <a:off x="-475018" y="100981"/>
              <a:ext cx="1123689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6"/>
          <p:cNvGrpSpPr/>
          <p:nvPr/>
        </p:nvGrpSpPr>
        <p:grpSpPr>
          <a:xfrm>
            <a:off x="-849080" y="-417291"/>
            <a:ext cx="10468587" cy="6033628"/>
            <a:chOff x="-849080" y="-417291"/>
            <a:chExt cx="10468587" cy="6033628"/>
          </a:xfrm>
        </p:grpSpPr>
        <p:grpSp>
          <p:nvGrpSpPr>
            <p:cNvPr id="397" name="Google Shape;397;p16"/>
            <p:cNvGrpSpPr/>
            <p:nvPr/>
          </p:nvGrpSpPr>
          <p:grpSpPr>
            <a:xfrm>
              <a:off x="179276" y="137312"/>
              <a:ext cx="8577640" cy="4838159"/>
              <a:chOff x="179276" y="137312"/>
              <a:chExt cx="8577640" cy="4838159"/>
            </a:xfrm>
          </p:grpSpPr>
          <p:grpSp>
            <p:nvGrpSpPr>
              <p:cNvPr id="398" name="Google Shape;398;p16"/>
              <p:cNvGrpSpPr/>
              <p:nvPr/>
            </p:nvGrpSpPr>
            <p:grpSpPr>
              <a:xfrm>
                <a:off x="8561813" y="1037998"/>
                <a:ext cx="195102" cy="195000"/>
                <a:chOff x="2476638" y="1421171"/>
                <a:chExt cx="195102" cy="195000"/>
              </a:xfrm>
            </p:grpSpPr>
            <p:sp>
              <p:nvSpPr>
                <p:cNvPr id="399" name="Google Shape;399;p1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1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1" name="Google Shape;401;p16"/>
              <p:cNvGrpSpPr/>
              <p:nvPr/>
            </p:nvGrpSpPr>
            <p:grpSpPr>
              <a:xfrm>
                <a:off x="6087338" y="137312"/>
                <a:ext cx="195102" cy="195000"/>
                <a:chOff x="2476638" y="1299287"/>
                <a:chExt cx="195102" cy="195000"/>
              </a:xfrm>
            </p:grpSpPr>
            <p:sp>
              <p:nvSpPr>
                <p:cNvPr id="402" name="Google Shape;402;p16"/>
                <p:cNvSpPr/>
                <p:nvPr/>
              </p:nvSpPr>
              <p:spPr>
                <a:xfrm rot="2700000">
                  <a:off x="2467436" y="1365604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6"/>
                <p:cNvSpPr/>
                <p:nvPr/>
              </p:nvSpPr>
              <p:spPr>
                <a:xfrm flipH="1" rot="-2700000">
                  <a:off x="2467538" y="1365604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4" name="Google Shape;404;p16"/>
              <p:cNvGrpSpPr/>
              <p:nvPr/>
            </p:nvGrpSpPr>
            <p:grpSpPr>
              <a:xfrm>
                <a:off x="258413" y="1174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405" name="Google Shape;405;p1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7" name="Google Shape;407;p16"/>
              <p:cNvGrpSpPr/>
              <p:nvPr/>
            </p:nvGrpSpPr>
            <p:grpSpPr>
              <a:xfrm>
                <a:off x="179276" y="4267021"/>
                <a:ext cx="195102" cy="195000"/>
                <a:chOff x="2476638" y="1421171"/>
                <a:chExt cx="195102" cy="195000"/>
              </a:xfrm>
            </p:grpSpPr>
            <p:sp>
              <p:nvSpPr>
                <p:cNvPr id="408" name="Google Shape;408;p1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1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0" name="Google Shape;410;p16"/>
              <p:cNvGrpSpPr/>
              <p:nvPr/>
            </p:nvGrpSpPr>
            <p:grpSpPr>
              <a:xfrm>
                <a:off x="1602013" y="4780471"/>
                <a:ext cx="195102" cy="195000"/>
                <a:chOff x="2476638" y="1421171"/>
                <a:chExt cx="195102" cy="195000"/>
              </a:xfrm>
            </p:grpSpPr>
            <p:sp>
              <p:nvSpPr>
                <p:cNvPr id="411" name="Google Shape;411;p1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1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3" name="Google Shape;413;p16"/>
            <p:cNvGrpSpPr/>
            <p:nvPr/>
          </p:nvGrpSpPr>
          <p:grpSpPr>
            <a:xfrm>
              <a:off x="-849080" y="-417291"/>
              <a:ext cx="10468587" cy="6033628"/>
              <a:chOff x="-849080" y="-417291"/>
              <a:chExt cx="10468587" cy="6033628"/>
            </a:xfrm>
          </p:grpSpPr>
          <p:sp>
            <p:nvSpPr>
              <p:cNvPr id="414" name="Google Shape;414;p16"/>
              <p:cNvSpPr/>
              <p:nvPr/>
            </p:nvSpPr>
            <p:spPr>
              <a:xfrm rot="-1558059">
                <a:off x="7502583" y="4915198"/>
                <a:ext cx="2174650" cy="23707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 rot="-1556036">
                <a:off x="8305884" y="4682498"/>
                <a:ext cx="998778" cy="181264"/>
              </a:xfrm>
              <a:prstGeom prst="roundRect">
                <a:avLst>
                  <a:gd fmla="val 50000" name="adj"/>
                </a:avLst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 rot="-1558245">
                <a:off x="-876469" y="117170"/>
                <a:ext cx="1629779" cy="2509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 rot="-1558245">
                <a:off x="422781" y="-73092"/>
                <a:ext cx="1629779" cy="2509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 rot="-1556501">
                <a:off x="-337552" y="539949"/>
                <a:ext cx="678240" cy="225674"/>
              </a:xfrm>
              <a:prstGeom prst="roundRect">
                <a:avLst>
                  <a:gd fmla="val 50000" name="adj"/>
                </a:avLst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 rot="-1556456">
                <a:off x="8412070" y="101037"/>
                <a:ext cx="1219355" cy="225674"/>
              </a:xfrm>
              <a:prstGeom prst="roundRect">
                <a:avLst>
                  <a:gd fmla="val 50000" name="adj"/>
                </a:avLst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17"/>
          <p:cNvGrpSpPr/>
          <p:nvPr/>
        </p:nvGrpSpPr>
        <p:grpSpPr>
          <a:xfrm>
            <a:off x="-1339193" y="-255773"/>
            <a:ext cx="10754625" cy="5774610"/>
            <a:chOff x="-1339193" y="-255773"/>
            <a:chExt cx="10754625" cy="5774610"/>
          </a:xfrm>
        </p:grpSpPr>
        <p:grpSp>
          <p:nvGrpSpPr>
            <p:cNvPr id="423" name="Google Shape;423;p17"/>
            <p:cNvGrpSpPr/>
            <p:nvPr/>
          </p:nvGrpSpPr>
          <p:grpSpPr>
            <a:xfrm>
              <a:off x="194638" y="187371"/>
              <a:ext cx="8333677" cy="4821050"/>
              <a:chOff x="194638" y="187371"/>
              <a:chExt cx="8333677" cy="4821050"/>
            </a:xfrm>
          </p:grpSpPr>
          <p:grpSp>
            <p:nvGrpSpPr>
              <p:cNvPr id="424" name="Google Shape;424;p17"/>
              <p:cNvGrpSpPr/>
              <p:nvPr/>
            </p:nvGrpSpPr>
            <p:grpSpPr>
              <a:xfrm>
                <a:off x="2949513" y="187371"/>
                <a:ext cx="195102" cy="195000"/>
                <a:chOff x="2476638" y="1421171"/>
                <a:chExt cx="195102" cy="195000"/>
              </a:xfrm>
            </p:grpSpPr>
            <p:sp>
              <p:nvSpPr>
                <p:cNvPr id="425" name="Google Shape;425;p17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7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7" name="Google Shape;427;p17"/>
              <p:cNvGrpSpPr/>
              <p:nvPr/>
            </p:nvGrpSpPr>
            <p:grpSpPr>
              <a:xfrm>
                <a:off x="194638" y="1811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428" name="Google Shape;428;p17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17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" name="Google Shape;430;p17"/>
              <p:cNvGrpSpPr/>
              <p:nvPr/>
            </p:nvGrpSpPr>
            <p:grpSpPr>
              <a:xfrm>
                <a:off x="615676" y="4813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431" name="Google Shape;431;p17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17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3" name="Google Shape;433;p17"/>
              <p:cNvGrpSpPr/>
              <p:nvPr/>
            </p:nvGrpSpPr>
            <p:grpSpPr>
              <a:xfrm>
                <a:off x="8333213" y="1290208"/>
                <a:ext cx="195102" cy="195000"/>
                <a:chOff x="2476638" y="1421171"/>
                <a:chExt cx="195102" cy="195000"/>
              </a:xfrm>
            </p:grpSpPr>
            <p:sp>
              <p:nvSpPr>
                <p:cNvPr id="434" name="Google Shape;434;p17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17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36" name="Google Shape;436;p17"/>
            <p:cNvSpPr/>
            <p:nvPr/>
          </p:nvSpPr>
          <p:spPr>
            <a:xfrm rot="-1558305">
              <a:off x="7820098" y="4308382"/>
              <a:ext cx="134748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 rot="-1558059">
              <a:off x="7298508" y="48176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 rot="-1556036">
              <a:off x="8199309" y="5098773"/>
              <a:ext cx="998778" cy="18126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 rot="-1558245">
              <a:off x="-778962" y="278689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 rot="-1558245">
              <a:off x="520288" y="88427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 rot="-1556501">
              <a:off x="-240045" y="701468"/>
              <a:ext cx="678240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 rot="-1558059">
              <a:off x="-1396917" y="48176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-1556456">
              <a:off x="8088970" y="101087"/>
              <a:ext cx="1219355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5" name="Google Shape;445;p17"/>
          <p:cNvSpPr txBox="1"/>
          <p:nvPr>
            <p:ph idx="1" type="subTitle"/>
          </p:nvPr>
        </p:nvSpPr>
        <p:spPr>
          <a:xfrm>
            <a:off x="1753801" y="1214000"/>
            <a:ext cx="56364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2" type="subTitle"/>
          </p:nvPr>
        </p:nvSpPr>
        <p:spPr>
          <a:xfrm>
            <a:off x="1753800" y="1546377"/>
            <a:ext cx="5636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17"/>
          <p:cNvSpPr txBox="1"/>
          <p:nvPr>
            <p:ph idx="3" type="subTitle"/>
          </p:nvPr>
        </p:nvSpPr>
        <p:spPr>
          <a:xfrm>
            <a:off x="1753801" y="2399604"/>
            <a:ext cx="56364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8" name="Google Shape;448;p17"/>
          <p:cNvSpPr txBox="1"/>
          <p:nvPr>
            <p:ph idx="4" type="subTitle"/>
          </p:nvPr>
        </p:nvSpPr>
        <p:spPr>
          <a:xfrm>
            <a:off x="1753800" y="2731973"/>
            <a:ext cx="5636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17"/>
          <p:cNvSpPr txBox="1"/>
          <p:nvPr>
            <p:ph idx="5" type="subTitle"/>
          </p:nvPr>
        </p:nvSpPr>
        <p:spPr>
          <a:xfrm>
            <a:off x="1753801" y="3585234"/>
            <a:ext cx="56364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0" name="Google Shape;450;p17"/>
          <p:cNvSpPr txBox="1"/>
          <p:nvPr>
            <p:ph idx="6" type="subTitle"/>
          </p:nvPr>
        </p:nvSpPr>
        <p:spPr>
          <a:xfrm>
            <a:off x="1753800" y="3917600"/>
            <a:ext cx="5636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18"/>
          <p:cNvGrpSpPr/>
          <p:nvPr/>
        </p:nvGrpSpPr>
        <p:grpSpPr>
          <a:xfrm>
            <a:off x="-861773" y="-689523"/>
            <a:ext cx="10682476" cy="6363360"/>
            <a:chOff x="-861773" y="-689523"/>
            <a:chExt cx="10682476" cy="6363360"/>
          </a:xfrm>
        </p:grpSpPr>
        <p:sp>
          <p:nvSpPr>
            <p:cNvPr id="453" name="Google Shape;453;p18"/>
            <p:cNvSpPr/>
            <p:nvPr/>
          </p:nvSpPr>
          <p:spPr>
            <a:xfrm rot="-1558059">
              <a:off x="7703779" y="49726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 rot="-1555999">
              <a:off x="7341628" y="4635304"/>
              <a:ext cx="2421540" cy="18126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 rot="-1558245">
              <a:off x="-889162" y="1012839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 rot="-1558245">
              <a:off x="-101662" y="-345323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 rot="-1556558">
              <a:off x="-781983" y="234687"/>
              <a:ext cx="2433075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 rot="-1558059">
              <a:off x="810383" y="44373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18"/>
          <p:cNvGrpSpPr/>
          <p:nvPr/>
        </p:nvGrpSpPr>
        <p:grpSpPr>
          <a:xfrm>
            <a:off x="179276" y="-80079"/>
            <a:ext cx="8922140" cy="5204325"/>
            <a:chOff x="179276" y="-80079"/>
            <a:chExt cx="8922140" cy="5204325"/>
          </a:xfrm>
        </p:grpSpPr>
        <p:grpSp>
          <p:nvGrpSpPr>
            <p:cNvPr id="460" name="Google Shape;460;p18"/>
            <p:cNvGrpSpPr/>
            <p:nvPr/>
          </p:nvGrpSpPr>
          <p:grpSpPr>
            <a:xfrm>
              <a:off x="8561813" y="1037998"/>
              <a:ext cx="195102" cy="195000"/>
              <a:chOff x="2476638" y="1421171"/>
              <a:chExt cx="195102" cy="195000"/>
            </a:xfrm>
          </p:grpSpPr>
          <p:sp>
            <p:nvSpPr>
              <p:cNvPr id="461" name="Google Shape;461;p1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18"/>
            <p:cNvGrpSpPr/>
            <p:nvPr/>
          </p:nvGrpSpPr>
          <p:grpSpPr>
            <a:xfrm>
              <a:off x="6818638" y="-80079"/>
              <a:ext cx="195102" cy="195000"/>
              <a:chOff x="2476638" y="1421171"/>
              <a:chExt cx="195102" cy="195000"/>
            </a:xfrm>
          </p:grpSpPr>
          <p:sp>
            <p:nvSpPr>
              <p:cNvPr id="464" name="Google Shape;464;p1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" name="Google Shape;466;p18"/>
            <p:cNvGrpSpPr/>
            <p:nvPr/>
          </p:nvGrpSpPr>
          <p:grpSpPr>
            <a:xfrm>
              <a:off x="615663" y="1037996"/>
              <a:ext cx="195102" cy="195000"/>
              <a:chOff x="2476638" y="1421171"/>
              <a:chExt cx="195102" cy="195000"/>
            </a:xfrm>
          </p:grpSpPr>
          <p:sp>
            <p:nvSpPr>
              <p:cNvPr id="467" name="Google Shape;467;p1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18"/>
            <p:cNvGrpSpPr/>
            <p:nvPr/>
          </p:nvGrpSpPr>
          <p:grpSpPr>
            <a:xfrm>
              <a:off x="179276" y="4018021"/>
              <a:ext cx="195102" cy="195000"/>
              <a:chOff x="2476638" y="1421171"/>
              <a:chExt cx="195102" cy="195000"/>
            </a:xfrm>
          </p:grpSpPr>
          <p:sp>
            <p:nvSpPr>
              <p:cNvPr id="470" name="Google Shape;470;p1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" name="Google Shape;472;p18"/>
            <p:cNvGrpSpPr/>
            <p:nvPr/>
          </p:nvGrpSpPr>
          <p:grpSpPr>
            <a:xfrm>
              <a:off x="1870163" y="4929246"/>
              <a:ext cx="195102" cy="195000"/>
              <a:chOff x="2476638" y="1421171"/>
              <a:chExt cx="195102" cy="195000"/>
            </a:xfrm>
          </p:grpSpPr>
          <p:sp>
            <p:nvSpPr>
              <p:cNvPr id="473" name="Google Shape;473;p1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18"/>
            <p:cNvGrpSpPr/>
            <p:nvPr/>
          </p:nvGrpSpPr>
          <p:grpSpPr>
            <a:xfrm>
              <a:off x="8906313" y="3645698"/>
              <a:ext cx="195102" cy="195000"/>
              <a:chOff x="2476638" y="1421171"/>
              <a:chExt cx="195102" cy="195000"/>
            </a:xfrm>
          </p:grpSpPr>
          <p:sp>
            <p:nvSpPr>
              <p:cNvPr id="476" name="Google Shape;476;p1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" name="Google Shape;47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9" name="Google Shape;479;p18"/>
          <p:cNvSpPr txBox="1"/>
          <p:nvPr>
            <p:ph idx="1" type="subTitle"/>
          </p:nvPr>
        </p:nvSpPr>
        <p:spPr>
          <a:xfrm>
            <a:off x="1253224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80" name="Google Shape;480;p18"/>
          <p:cNvSpPr txBox="1"/>
          <p:nvPr>
            <p:ph idx="2" type="subTitle"/>
          </p:nvPr>
        </p:nvSpPr>
        <p:spPr>
          <a:xfrm>
            <a:off x="5079776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81" name="Google Shape;481;p18"/>
          <p:cNvSpPr txBox="1"/>
          <p:nvPr>
            <p:ph idx="3" type="subTitle"/>
          </p:nvPr>
        </p:nvSpPr>
        <p:spPr>
          <a:xfrm>
            <a:off x="1253224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82" name="Google Shape;482;p18"/>
          <p:cNvSpPr txBox="1"/>
          <p:nvPr>
            <p:ph idx="4" type="subTitle"/>
          </p:nvPr>
        </p:nvSpPr>
        <p:spPr>
          <a:xfrm>
            <a:off x="5079776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83" name="Google Shape;483;p18"/>
          <p:cNvSpPr txBox="1"/>
          <p:nvPr>
            <p:ph idx="5" type="subTitle"/>
          </p:nvPr>
        </p:nvSpPr>
        <p:spPr>
          <a:xfrm>
            <a:off x="1253224" y="16079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4" name="Google Shape;484;p18"/>
          <p:cNvSpPr txBox="1"/>
          <p:nvPr>
            <p:ph idx="6" type="subTitle"/>
          </p:nvPr>
        </p:nvSpPr>
        <p:spPr>
          <a:xfrm>
            <a:off x="1253224" y="32686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18"/>
          <p:cNvSpPr txBox="1"/>
          <p:nvPr>
            <p:ph idx="7" type="subTitle"/>
          </p:nvPr>
        </p:nvSpPr>
        <p:spPr>
          <a:xfrm>
            <a:off x="5079749" y="16079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6" name="Google Shape;486;p18"/>
          <p:cNvSpPr txBox="1"/>
          <p:nvPr>
            <p:ph idx="8" type="subTitle"/>
          </p:nvPr>
        </p:nvSpPr>
        <p:spPr>
          <a:xfrm>
            <a:off x="5079749" y="32686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9"/>
          <p:cNvGrpSpPr/>
          <p:nvPr/>
        </p:nvGrpSpPr>
        <p:grpSpPr>
          <a:xfrm>
            <a:off x="-999113" y="-1070969"/>
            <a:ext cx="10997360" cy="6515200"/>
            <a:chOff x="-999113" y="-1070969"/>
            <a:chExt cx="10997360" cy="6515200"/>
          </a:xfrm>
        </p:grpSpPr>
        <p:sp>
          <p:nvSpPr>
            <p:cNvPr id="489" name="Google Shape;489;p19"/>
            <p:cNvSpPr/>
            <p:nvPr/>
          </p:nvSpPr>
          <p:spPr>
            <a:xfrm rot="-1557970">
              <a:off x="-1015238" y="497695"/>
              <a:ext cx="1347752" cy="23694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 rot="-1558305">
              <a:off x="8161348" y="4924132"/>
              <a:ext cx="134748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 rot="-1556000">
              <a:off x="-369824" y="338976"/>
              <a:ext cx="2518950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 rot="-1556282">
              <a:off x="8282342" y="105599"/>
              <a:ext cx="1373117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 rot="-1558132">
              <a:off x="7362952" y="4623542"/>
              <a:ext cx="272059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 rot="-1556568">
              <a:off x="-341030" y="4983525"/>
              <a:ext cx="827707" cy="229298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 rot="-1558132">
              <a:off x="231077" y="-487358"/>
              <a:ext cx="272059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" name="Google Shape;496;p19"/>
            <p:cNvGrpSpPr/>
            <p:nvPr/>
          </p:nvGrpSpPr>
          <p:grpSpPr>
            <a:xfrm>
              <a:off x="194638" y="1069908"/>
              <a:ext cx="8626202" cy="3915513"/>
              <a:chOff x="194638" y="1069908"/>
              <a:chExt cx="8626202" cy="3915513"/>
            </a:xfrm>
          </p:grpSpPr>
          <p:grpSp>
            <p:nvGrpSpPr>
              <p:cNvPr id="497" name="Google Shape;497;p19"/>
              <p:cNvGrpSpPr/>
              <p:nvPr/>
            </p:nvGrpSpPr>
            <p:grpSpPr>
              <a:xfrm>
                <a:off x="194638" y="1811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498" name="Google Shape;498;p19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19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" name="Google Shape;500;p19"/>
              <p:cNvGrpSpPr/>
              <p:nvPr/>
            </p:nvGrpSpPr>
            <p:grpSpPr>
              <a:xfrm>
                <a:off x="1615451" y="4790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501" name="Google Shape;501;p19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19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" name="Google Shape;503;p19"/>
              <p:cNvGrpSpPr/>
              <p:nvPr/>
            </p:nvGrpSpPr>
            <p:grpSpPr>
              <a:xfrm>
                <a:off x="8625738" y="1069908"/>
                <a:ext cx="195102" cy="195000"/>
                <a:chOff x="2476638" y="1421171"/>
                <a:chExt cx="195102" cy="195000"/>
              </a:xfrm>
            </p:grpSpPr>
            <p:sp>
              <p:nvSpPr>
                <p:cNvPr id="504" name="Google Shape;504;p19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19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06" name="Google Shape;50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7" name="Google Shape;507;p19"/>
          <p:cNvSpPr txBox="1"/>
          <p:nvPr>
            <p:ph idx="1" type="subTitle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08" name="Google Shape;508;p19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09" name="Google Shape;509;p19"/>
          <p:cNvSpPr txBox="1"/>
          <p:nvPr>
            <p:ph idx="3" type="subTitle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10" name="Google Shape;510;p19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11" name="Google Shape;511;p19"/>
          <p:cNvSpPr txBox="1"/>
          <p:nvPr>
            <p:ph idx="5" type="subTitle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12" name="Google Shape;512;p19"/>
          <p:cNvSpPr txBox="1"/>
          <p:nvPr>
            <p:ph idx="6" type="subTitle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13" name="Google Shape;513;p19"/>
          <p:cNvSpPr txBox="1"/>
          <p:nvPr>
            <p:ph idx="7" type="subTitle"/>
          </p:nvPr>
        </p:nvSpPr>
        <p:spPr>
          <a:xfrm>
            <a:off x="72390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4" name="Google Shape;514;p19"/>
          <p:cNvSpPr txBox="1"/>
          <p:nvPr>
            <p:ph idx="8" type="subTitle"/>
          </p:nvPr>
        </p:nvSpPr>
        <p:spPr>
          <a:xfrm>
            <a:off x="3582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5" name="Google Shape;515;p19"/>
          <p:cNvSpPr txBox="1"/>
          <p:nvPr>
            <p:ph idx="9" type="subTitle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6" name="Google Shape;516;p19"/>
          <p:cNvSpPr txBox="1"/>
          <p:nvPr>
            <p:ph idx="13" type="subTitle"/>
          </p:nvPr>
        </p:nvSpPr>
        <p:spPr>
          <a:xfrm>
            <a:off x="72390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7" name="Google Shape;517;p19"/>
          <p:cNvSpPr txBox="1"/>
          <p:nvPr>
            <p:ph idx="14" type="subTitle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8" name="Google Shape;518;p19"/>
          <p:cNvSpPr txBox="1"/>
          <p:nvPr>
            <p:ph idx="15" type="subTitle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 txBox="1"/>
          <p:nvPr/>
        </p:nvSpPr>
        <p:spPr>
          <a:xfrm>
            <a:off x="665075" y="372471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1" name="Google Shape;521;p20"/>
          <p:cNvGrpSpPr/>
          <p:nvPr/>
        </p:nvGrpSpPr>
        <p:grpSpPr>
          <a:xfrm>
            <a:off x="-972348" y="-352215"/>
            <a:ext cx="10777919" cy="5899629"/>
            <a:chOff x="-972348" y="-352215"/>
            <a:chExt cx="10777919" cy="5899629"/>
          </a:xfrm>
        </p:grpSpPr>
        <p:sp>
          <p:nvSpPr>
            <p:cNvPr id="522" name="Google Shape;522;p20"/>
            <p:cNvSpPr/>
            <p:nvPr/>
          </p:nvSpPr>
          <p:spPr>
            <a:xfrm rot="-1558305">
              <a:off x="8161463" y="4284005"/>
              <a:ext cx="1347482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 rot="-1558059">
              <a:off x="7639873" y="4793321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 rot="-1556607">
              <a:off x="5972226" y="4217071"/>
              <a:ext cx="3982090" cy="23694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 rot="-1556036">
              <a:off x="8540674" y="5074397"/>
              <a:ext cx="998778" cy="18126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20"/>
            <p:cNvGrpSpPr/>
            <p:nvPr/>
          </p:nvGrpSpPr>
          <p:grpSpPr>
            <a:xfrm>
              <a:off x="3738613" y="306646"/>
              <a:ext cx="195102" cy="195000"/>
              <a:chOff x="2476638" y="1421171"/>
              <a:chExt cx="195102" cy="195000"/>
            </a:xfrm>
          </p:grpSpPr>
          <p:sp>
            <p:nvSpPr>
              <p:cNvPr id="527" name="Google Shape;527;p2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20"/>
            <p:cNvGrpSpPr/>
            <p:nvPr/>
          </p:nvGrpSpPr>
          <p:grpSpPr>
            <a:xfrm>
              <a:off x="265488" y="1870946"/>
              <a:ext cx="195102" cy="195000"/>
              <a:chOff x="2476638" y="1421171"/>
              <a:chExt cx="195102" cy="195000"/>
            </a:xfrm>
          </p:grpSpPr>
          <p:sp>
            <p:nvSpPr>
              <p:cNvPr id="530" name="Google Shape;530;p2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20"/>
            <p:cNvSpPr/>
            <p:nvPr/>
          </p:nvSpPr>
          <p:spPr>
            <a:xfrm rot="-1556501">
              <a:off x="-303195" y="4745031"/>
              <a:ext cx="678240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 rot="-1558245">
              <a:off x="-778962" y="278689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 rot="-1558245">
              <a:off x="520288" y="88427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 rot="-1556501">
              <a:off x="-240045" y="701468"/>
              <a:ext cx="678240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 rot="-1558059">
              <a:off x="725833" y="3543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20"/>
            <p:cNvGrpSpPr/>
            <p:nvPr/>
          </p:nvGrpSpPr>
          <p:grpSpPr>
            <a:xfrm>
              <a:off x="1175976" y="4838721"/>
              <a:ext cx="195102" cy="195000"/>
              <a:chOff x="2476638" y="1421171"/>
              <a:chExt cx="195102" cy="195000"/>
            </a:xfrm>
          </p:grpSpPr>
          <p:sp>
            <p:nvSpPr>
              <p:cNvPr id="538" name="Google Shape;538;p2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" name="Google Shape;540;p20"/>
            <p:cNvGrpSpPr/>
            <p:nvPr/>
          </p:nvGrpSpPr>
          <p:grpSpPr>
            <a:xfrm>
              <a:off x="7332688" y="564546"/>
              <a:ext cx="195102" cy="195000"/>
              <a:chOff x="2476638" y="1421171"/>
              <a:chExt cx="195102" cy="195000"/>
            </a:xfrm>
          </p:grpSpPr>
          <p:sp>
            <p:nvSpPr>
              <p:cNvPr id="541" name="Google Shape;541;p2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" name="Google Shape;543;p20"/>
            <p:cNvGrpSpPr/>
            <p:nvPr/>
          </p:nvGrpSpPr>
          <p:grpSpPr>
            <a:xfrm>
              <a:off x="8714963" y="1675958"/>
              <a:ext cx="195102" cy="195000"/>
              <a:chOff x="2476638" y="1421171"/>
              <a:chExt cx="195102" cy="195000"/>
            </a:xfrm>
          </p:grpSpPr>
          <p:sp>
            <p:nvSpPr>
              <p:cNvPr id="544" name="Google Shape;544;p2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" name="Google Shape;546;p20"/>
            <p:cNvGrpSpPr/>
            <p:nvPr/>
          </p:nvGrpSpPr>
          <p:grpSpPr>
            <a:xfrm>
              <a:off x="6187463" y="4506496"/>
              <a:ext cx="195102" cy="195000"/>
              <a:chOff x="2476638" y="1421171"/>
              <a:chExt cx="195102" cy="195000"/>
            </a:xfrm>
          </p:grpSpPr>
          <p:sp>
            <p:nvSpPr>
              <p:cNvPr id="547" name="Google Shape;547;p2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9" name="Google Shape;549;p20"/>
            <p:cNvSpPr/>
            <p:nvPr/>
          </p:nvSpPr>
          <p:spPr>
            <a:xfrm rot="-1558245">
              <a:off x="-999737" y="1339064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 rot="-1558245">
              <a:off x="-426412" y="4952314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 rot="-1556538">
              <a:off x="2371351" y="30548"/>
              <a:ext cx="1802198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 rot="-1556352">
              <a:off x="6800933" y="4957491"/>
              <a:ext cx="1351113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0"/>
          <p:cNvSpPr txBox="1"/>
          <p:nvPr>
            <p:ph type="title"/>
          </p:nvPr>
        </p:nvSpPr>
        <p:spPr>
          <a:xfrm>
            <a:off x="713225" y="539500"/>
            <a:ext cx="4849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4" name="Google Shape;554;p20"/>
          <p:cNvSpPr txBox="1"/>
          <p:nvPr>
            <p:ph idx="1" type="subTitle"/>
          </p:nvPr>
        </p:nvSpPr>
        <p:spPr>
          <a:xfrm>
            <a:off x="913925" y="17647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-616378" y="68527"/>
            <a:ext cx="10376750" cy="5605275"/>
            <a:chOff x="-616378" y="68527"/>
            <a:chExt cx="10376750" cy="5605275"/>
          </a:xfrm>
        </p:grpSpPr>
        <p:sp>
          <p:nvSpPr>
            <p:cNvPr id="45" name="Google Shape;45;p3"/>
            <p:cNvSpPr/>
            <p:nvPr/>
          </p:nvSpPr>
          <p:spPr>
            <a:xfrm rot="-1556538">
              <a:off x="-545774" y="300090"/>
              <a:ext cx="1110944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1558447">
              <a:off x="7012850" y="4478548"/>
              <a:ext cx="2835843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1558227">
              <a:off x="-292421" y="756501"/>
              <a:ext cx="2210741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1558059">
              <a:off x="-374092" y="3718398"/>
              <a:ext cx="2174650" cy="23707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1558245">
              <a:off x="2080750" y="3416989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1556352">
              <a:off x="8228706" y="4709236"/>
              <a:ext cx="1080890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3"/>
            <p:cNvGrpSpPr/>
            <p:nvPr/>
          </p:nvGrpSpPr>
          <p:grpSpPr>
            <a:xfrm flipH="1">
              <a:off x="320273" y="4311795"/>
              <a:ext cx="195102" cy="195000"/>
              <a:chOff x="2476638" y="1421171"/>
              <a:chExt cx="195102" cy="195000"/>
            </a:xfrm>
          </p:grpSpPr>
          <p:sp>
            <p:nvSpPr>
              <p:cNvPr id="52" name="Google Shape;52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 flipH="1">
              <a:off x="4048460" y="441996"/>
              <a:ext cx="195102" cy="195000"/>
              <a:chOff x="2476638" y="1421171"/>
              <a:chExt cx="195102" cy="195000"/>
            </a:xfrm>
          </p:grpSpPr>
          <p:sp>
            <p:nvSpPr>
              <p:cNvPr id="55" name="Google Shape;55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 flipH="1">
              <a:off x="8126623" y="848696"/>
              <a:ext cx="195102" cy="195000"/>
              <a:chOff x="2476638" y="1421171"/>
              <a:chExt cx="195102" cy="195000"/>
            </a:xfrm>
          </p:grpSpPr>
          <p:sp>
            <p:nvSpPr>
              <p:cNvPr id="58" name="Google Shape;58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flipH="1">
              <a:off x="55423" y="1958171"/>
              <a:ext cx="195102" cy="195000"/>
              <a:chOff x="2476638" y="1421171"/>
              <a:chExt cx="195102" cy="195000"/>
            </a:xfrm>
          </p:grpSpPr>
          <p:sp>
            <p:nvSpPr>
              <p:cNvPr id="61" name="Google Shape;61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3"/>
            <p:cNvGrpSpPr/>
            <p:nvPr/>
          </p:nvGrpSpPr>
          <p:grpSpPr>
            <a:xfrm flipH="1">
              <a:off x="4686610" y="4724571"/>
              <a:ext cx="195102" cy="195000"/>
              <a:chOff x="2476638" y="1421171"/>
              <a:chExt cx="195102" cy="195000"/>
            </a:xfrm>
          </p:grpSpPr>
          <p:sp>
            <p:nvSpPr>
              <p:cNvPr id="64" name="Google Shape;64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 flipH="1">
              <a:off x="2145723" y="1041921"/>
              <a:ext cx="195102" cy="195000"/>
              <a:chOff x="2476638" y="1421171"/>
              <a:chExt cx="195102" cy="195000"/>
            </a:xfrm>
          </p:grpSpPr>
          <p:sp>
            <p:nvSpPr>
              <p:cNvPr id="67" name="Google Shape;67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 flipH="1">
              <a:off x="8765335" y="3193171"/>
              <a:ext cx="195102" cy="195000"/>
              <a:chOff x="2476638" y="1421171"/>
              <a:chExt cx="195102" cy="195000"/>
            </a:xfrm>
          </p:grpSpPr>
          <p:sp>
            <p:nvSpPr>
              <p:cNvPr id="70" name="Google Shape;70;p3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-616378" y="4123175"/>
              <a:ext cx="2659200" cy="1550627"/>
              <a:chOff x="7101172" y="3870199"/>
              <a:chExt cx="2659200" cy="1550627"/>
            </a:xfrm>
          </p:grpSpPr>
          <p:sp>
            <p:nvSpPr>
              <p:cNvPr id="73" name="Google Shape;73;p3"/>
              <p:cNvSpPr/>
              <p:nvPr/>
            </p:nvSpPr>
            <p:spPr>
              <a:xfrm rot="-1558447">
                <a:off x="7012850" y="4478548"/>
                <a:ext cx="2835843" cy="2509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 rot="-1556209">
                <a:off x="7722645" y="4773088"/>
                <a:ext cx="1982259" cy="225674"/>
              </a:xfrm>
              <a:prstGeom prst="roundRect">
                <a:avLst>
                  <a:gd fmla="val 50000" name="adj"/>
                </a:avLst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3180000" dist="47625">
                  <a:schemeClr val="lt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" name="Google Shape;75;p3"/>
          <p:cNvSpPr txBox="1"/>
          <p:nvPr>
            <p:ph type="title"/>
          </p:nvPr>
        </p:nvSpPr>
        <p:spPr>
          <a:xfrm>
            <a:off x="4048456" y="2523944"/>
            <a:ext cx="4383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3"/>
          <p:cNvSpPr txBox="1"/>
          <p:nvPr>
            <p:ph hasCustomPrompt="1" idx="2" type="title"/>
          </p:nvPr>
        </p:nvSpPr>
        <p:spPr>
          <a:xfrm>
            <a:off x="5288656" y="1236931"/>
            <a:ext cx="1903200" cy="119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3"/>
          <p:cNvSpPr txBox="1"/>
          <p:nvPr>
            <p:ph idx="1" type="subTitle"/>
          </p:nvPr>
        </p:nvSpPr>
        <p:spPr>
          <a:xfrm>
            <a:off x="4048456" y="3478469"/>
            <a:ext cx="4383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21"/>
          <p:cNvGrpSpPr/>
          <p:nvPr/>
        </p:nvGrpSpPr>
        <p:grpSpPr>
          <a:xfrm>
            <a:off x="-762072" y="-813584"/>
            <a:ext cx="10280504" cy="6346089"/>
            <a:chOff x="-762072" y="-813584"/>
            <a:chExt cx="10280504" cy="6346089"/>
          </a:xfrm>
        </p:grpSpPr>
        <p:sp>
          <p:nvSpPr>
            <p:cNvPr id="557" name="Google Shape;557;p21"/>
            <p:cNvSpPr/>
            <p:nvPr/>
          </p:nvSpPr>
          <p:spPr>
            <a:xfrm flipH="1" rot="-1564156">
              <a:off x="38699" y="-536099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flipH="1" rot="-1564156">
              <a:off x="8156202" y="4881490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flipH="1" rot="-1564057">
              <a:off x="7397793" y="4506736"/>
              <a:ext cx="2163477" cy="30698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21"/>
            <p:cNvGrpSpPr/>
            <p:nvPr/>
          </p:nvGrpSpPr>
          <p:grpSpPr>
            <a:xfrm>
              <a:off x="8561813" y="1037998"/>
              <a:ext cx="195102" cy="195000"/>
              <a:chOff x="2476638" y="1421171"/>
              <a:chExt cx="195102" cy="195000"/>
            </a:xfrm>
          </p:grpSpPr>
          <p:sp>
            <p:nvSpPr>
              <p:cNvPr id="561" name="Google Shape;561;p2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6818638" y="-80079"/>
              <a:ext cx="195102" cy="195000"/>
              <a:chOff x="2476638" y="1421171"/>
              <a:chExt cx="195102" cy="195000"/>
            </a:xfrm>
          </p:grpSpPr>
          <p:sp>
            <p:nvSpPr>
              <p:cNvPr id="564" name="Google Shape;564;p2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21"/>
            <p:cNvGrpSpPr/>
            <p:nvPr/>
          </p:nvGrpSpPr>
          <p:grpSpPr>
            <a:xfrm>
              <a:off x="615663" y="1037996"/>
              <a:ext cx="195102" cy="195000"/>
              <a:chOff x="2476638" y="1421171"/>
              <a:chExt cx="195102" cy="195000"/>
            </a:xfrm>
          </p:grpSpPr>
          <p:sp>
            <p:nvSpPr>
              <p:cNvPr id="567" name="Google Shape;567;p2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21"/>
            <p:cNvGrpSpPr/>
            <p:nvPr/>
          </p:nvGrpSpPr>
          <p:grpSpPr>
            <a:xfrm>
              <a:off x="179276" y="4018021"/>
              <a:ext cx="195102" cy="195000"/>
              <a:chOff x="2476638" y="1421171"/>
              <a:chExt cx="195102" cy="195000"/>
            </a:xfrm>
          </p:grpSpPr>
          <p:sp>
            <p:nvSpPr>
              <p:cNvPr id="570" name="Google Shape;570;p2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1"/>
            <p:cNvGrpSpPr/>
            <p:nvPr/>
          </p:nvGrpSpPr>
          <p:grpSpPr>
            <a:xfrm>
              <a:off x="1870163" y="4929246"/>
              <a:ext cx="195102" cy="195000"/>
              <a:chOff x="2476638" y="1421171"/>
              <a:chExt cx="195102" cy="195000"/>
            </a:xfrm>
          </p:grpSpPr>
          <p:sp>
            <p:nvSpPr>
              <p:cNvPr id="573" name="Google Shape;573;p2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21"/>
            <p:cNvSpPr/>
            <p:nvPr/>
          </p:nvSpPr>
          <p:spPr>
            <a:xfrm flipH="1" rot="-1564156">
              <a:off x="-562876" y="773426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 flipH="1" rot="-1564057">
              <a:off x="-804910" y="254271"/>
              <a:ext cx="2163477" cy="30698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21"/>
            <p:cNvGrpSpPr/>
            <p:nvPr/>
          </p:nvGrpSpPr>
          <p:grpSpPr>
            <a:xfrm>
              <a:off x="8906313" y="3645698"/>
              <a:ext cx="195102" cy="195000"/>
              <a:chOff x="2476638" y="1421171"/>
              <a:chExt cx="195102" cy="195000"/>
            </a:xfrm>
          </p:grpSpPr>
          <p:sp>
            <p:nvSpPr>
              <p:cNvPr id="578" name="Google Shape;578;p21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22"/>
          <p:cNvGrpSpPr/>
          <p:nvPr/>
        </p:nvGrpSpPr>
        <p:grpSpPr>
          <a:xfrm>
            <a:off x="-827276" y="-669309"/>
            <a:ext cx="11459495" cy="6222203"/>
            <a:chOff x="-827276" y="-669309"/>
            <a:chExt cx="11459495" cy="6222203"/>
          </a:xfrm>
        </p:grpSpPr>
        <p:sp>
          <p:nvSpPr>
            <p:cNvPr id="582" name="Google Shape;582;p22"/>
            <p:cNvSpPr/>
            <p:nvPr/>
          </p:nvSpPr>
          <p:spPr>
            <a:xfrm flipH="1" rot="-1564156">
              <a:off x="-228976" y="-391824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 flipH="1" rot="-1564156">
              <a:off x="8070749" y="476840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 flipH="1" rot="-1564057">
              <a:off x="7349040" y="115836"/>
              <a:ext cx="2163477" cy="30698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22"/>
            <p:cNvGrpSpPr/>
            <p:nvPr/>
          </p:nvGrpSpPr>
          <p:grpSpPr>
            <a:xfrm>
              <a:off x="8561813" y="1037998"/>
              <a:ext cx="195102" cy="195000"/>
              <a:chOff x="2476638" y="1421171"/>
              <a:chExt cx="195102" cy="195000"/>
            </a:xfrm>
          </p:grpSpPr>
          <p:sp>
            <p:nvSpPr>
              <p:cNvPr id="586" name="Google Shape;586;p2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Google Shape;588;p22"/>
            <p:cNvGrpSpPr/>
            <p:nvPr/>
          </p:nvGrpSpPr>
          <p:grpSpPr>
            <a:xfrm>
              <a:off x="6087338" y="259196"/>
              <a:ext cx="195102" cy="195000"/>
              <a:chOff x="2476638" y="1421171"/>
              <a:chExt cx="195102" cy="195000"/>
            </a:xfrm>
          </p:grpSpPr>
          <p:sp>
            <p:nvSpPr>
              <p:cNvPr id="589" name="Google Shape;589;p2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" name="Google Shape;591;p22"/>
            <p:cNvGrpSpPr/>
            <p:nvPr/>
          </p:nvGrpSpPr>
          <p:grpSpPr>
            <a:xfrm>
              <a:off x="258413" y="1555421"/>
              <a:ext cx="195102" cy="195000"/>
              <a:chOff x="2476638" y="1421171"/>
              <a:chExt cx="195102" cy="195000"/>
            </a:xfrm>
          </p:grpSpPr>
          <p:sp>
            <p:nvSpPr>
              <p:cNvPr id="592" name="Google Shape;592;p2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4" name="Google Shape;594;p22"/>
            <p:cNvGrpSpPr/>
            <p:nvPr/>
          </p:nvGrpSpPr>
          <p:grpSpPr>
            <a:xfrm>
              <a:off x="179276" y="4267021"/>
              <a:ext cx="195102" cy="195000"/>
              <a:chOff x="2476638" y="1421171"/>
              <a:chExt cx="195102" cy="195000"/>
            </a:xfrm>
          </p:grpSpPr>
          <p:sp>
            <p:nvSpPr>
              <p:cNvPr id="595" name="Google Shape;595;p2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22"/>
            <p:cNvGrpSpPr/>
            <p:nvPr/>
          </p:nvGrpSpPr>
          <p:grpSpPr>
            <a:xfrm>
              <a:off x="1602013" y="4780471"/>
              <a:ext cx="195102" cy="195000"/>
              <a:chOff x="2476638" y="1421171"/>
              <a:chExt cx="195102" cy="195000"/>
            </a:xfrm>
          </p:grpSpPr>
          <p:sp>
            <p:nvSpPr>
              <p:cNvPr id="598" name="Google Shape;598;p22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22"/>
            <p:cNvSpPr/>
            <p:nvPr/>
          </p:nvSpPr>
          <p:spPr>
            <a:xfrm flipH="1" rot="-1564156">
              <a:off x="-506526" y="816976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 flipH="1" rot="-1564057">
              <a:off x="-804910" y="254271"/>
              <a:ext cx="2163477" cy="30698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 flipH="1" rot="-1560063">
              <a:off x="8221164" y="4475257"/>
              <a:ext cx="2453309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 flipH="1" rot="-1563746">
              <a:off x="7871683" y="4287978"/>
              <a:ext cx="1575281" cy="285782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 flipH="1" rot="-1563746">
              <a:off x="-844667" y="4935553"/>
              <a:ext cx="1575281" cy="285782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4"/>
          <p:cNvGrpSpPr/>
          <p:nvPr/>
        </p:nvGrpSpPr>
        <p:grpSpPr>
          <a:xfrm>
            <a:off x="-883176" y="-432928"/>
            <a:ext cx="10644355" cy="5900596"/>
            <a:chOff x="-883176" y="-432928"/>
            <a:chExt cx="10644355" cy="5900596"/>
          </a:xfrm>
        </p:grpSpPr>
        <p:sp>
          <p:nvSpPr>
            <p:cNvPr id="80" name="Google Shape;80;p4"/>
            <p:cNvSpPr/>
            <p:nvPr/>
          </p:nvSpPr>
          <p:spPr>
            <a:xfrm flipH="1" rot="-1564156">
              <a:off x="8339774" y="4816653"/>
              <a:ext cx="1348936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flipH="1" rot="-1564057">
              <a:off x="7640540" y="4371098"/>
              <a:ext cx="2163477" cy="30698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4"/>
            <p:cNvGrpSpPr/>
            <p:nvPr/>
          </p:nvGrpSpPr>
          <p:grpSpPr>
            <a:xfrm>
              <a:off x="8561813" y="1037998"/>
              <a:ext cx="195102" cy="195000"/>
              <a:chOff x="2476638" y="1421171"/>
              <a:chExt cx="195102" cy="195000"/>
            </a:xfrm>
          </p:grpSpPr>
          <p:sp>
            <p:nvSpPr>
              <p:cNvPr id="83" name="Google Shape;83;p4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4"/>
            <p:cNvSpPr/>
            <p:nvPr/>
          </p:nvSpPr>
          <p:spPr>
            <a:xfrm flipH="1" rot="-1560063">
              <a:off x="-476786" y="85907"/>
              <a:ext cx="2453309" cy="37353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flipH="1" rot="-1563746">
              <a:off x="-900567" y="27103"/>
              <a:ext cx="1575281" cy="285782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3180000" dist="104775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4"/>
            <p:cNvGrpSpPr/>
            <p:nvPr/>
          </p:nvGrpSpPr>
          <p:grpSpPr>
            <a:xfrm>
              <a:off x="6087338" y="137312"/>
              <a:ext cx="195102" cy="195000"/>
              <a:chOff x="2476638" y="1299287"/>
              <a:chExt cx="195102" cy="195000"/>
            </a:xfrm>
          </p:grpSpPr>
          <p:sp>
            <p:nvSpPr>
              <p:cNvPr id="88" name="Google Shape;88;p4"/>
              <p:cNvSpPr/>
              <p:nvPr/>
            </p:nvSpPr>
            <p:spPr>
              <a:xfrm rot="2700000">
                <a:off x="2467436" y="1365604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 flipH="1" rot="-2700000">
                <a:off x="2467538" y="1365604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4"/>
            <p:cNvGrpSpPr/>
            <p:nvPr/>
          </p:nvGrpSpPr>
          <p:grpSpPr>
            <a:xfrm>
              <a:off x="258413" y="1174421"/>
              <a:ext cx="195102" cy="195000"/>
              <a:chOff x="2476638" y="1421171"/>
              <a:chExt cx="195102" cy="195000"/>
            </a:xfrm>
          </p:grpSpPr>
          <p:sp>
            <p:nvSpPr>
              <p:cNvPr id="91" name="Google Shape;91;p4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179276" y="4267021"/>
              <a:ext cx="195102" cy="195000"/>
              <a:chOff x="2476638" y="1421171"/>
              <a:chExt cx="195102" cy="195000"/>
            </a:xfrm>
          </p:grpSpPr>
          <p:sp>
            <p:nvSpPr>
              <p:cNvPr id="94" name="Google Shape;94;p4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4"/>
            <p:cNvGrpSpPr/>
            <p:nvPr/>
          </p:nvGrpSpPr>
          <p:grpSpPr>
            <a:xfrm>
              <a:off x="1602013" y="4780471"/>
              <a:ext cx="195102" cy="195000"/>
              <a:chOff x="2476638" y="1421171"/>
              <a:chExt cx="195102" cy="195000"/>
            </a:xfrm>
          </p:grpSpPr>
          <p:sp>
            <p:nvSpPr>
              <p:cNvPr id="97" name="Google Shape;97;p4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-1005822" y="-596423"/>
            <a:ext cx="11058719" cy="6187196"/>
            <a:chOff x="-1005822" y="-596423"/>
            <a:chExt cx="11058719" cy="6187196"/>
          </a:xfrm>
        </p:grpSpPr>
        <p:grpSp>
          <p:nvGrpSpPr>
            <p:cNvPr id="103" name="Google Shape;103;p5"/>
            <p:cNvGrpSpPr/>
            <p:nvPr/>
          </p:nvGrpSpPr>
          <p:grpSpPr>
            <a:xfrm>
              <a:off x="8561813" y="1037998"/>
              <a:ext cx="195102" cy="195000"/>
              <a:chOff x="2476638" y="1421171"/>
              <a:chExt cx="195102" cy="195000"/>
            </a:xfrm>
          </p:grpSpPr>
          <p:sp>
            <p:nvSpPr>
              <p:cNvPr id="104" name="Google Shape;104;p5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>
              <a:off x="6087338" y="259196"/>
              <a:ext cx="195102" cy="195000"/>
              <a:chOff x="2476638" y="1421171"/>
              <a:chExt cx="195102" cy="195000"/>
            </a:xfrm>
          </p:grpSpPr>
          <p:sp>
            <p:nvSpPr>
              <p:cNvPr id="107" name="Google Shape;107;p5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5"/>
            <p:cNvGrpSpPr/>
            <p:nvPr/>
          </p:nvGrpSpPr>
          <p:grpSpPr>
            <a:xfrm>
              <a:off x="258413" y="1555421"/>
              <a:ext cx="195102" cy="195000"/>
              <a:chOff x="2476638" y="1421171"/>
              <a:chExt cx="195102" cy="195000"/>
            </a:xfrm>
          </p:grpSpPr>
          <p:sp>
            <p:nvSpPr>
              <p:cNvPr id="110" name="Google Shape;110;p5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>
              <a:off x="179276" y="4267021"/>
              <a:ext cx="195102" cy="195000"/>
              <a:chOff x="2476638" y="1421171"/>
              <a:chExt cx="195102" cy="195000"/>
            </a:xfrm>
          </p:grpSpPr>
          <p:sp>
            <p:nvSpPr>
              <p:cNvPr id="113" name="Google Shape;113;p5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5"/>
            <p:cNvGrpSpPr/>
            <p:nvPr/>
          </p:nvGrpSpPr>
          <p:grpSpPr>
            <a:xfrm>
              <a:off x="1602013" y="4780471"/>
              <a:ext cx="195102" cy="195000"/>
              <a:chOff x="2476638" y="1421171"/>
              <a:chExt cx="195102" cy="195000"/>
            </a:xfrm>
          </p:grpSpPr>
          <p:sp>
            <p:nvSpPr>
              <p:cNvPr id="116" name="Google Shape;116;p5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" name="Google Shape;118;p5"/>
            <p:cNvSpPr/>
            <p:nvPr/>
          </p:nvSpPr>
          <p:spPr>
            <a:xfrm rot="-1556392">
              <a:off x="-1077722" y="426684"/>
              <a:ext cx="2409999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-1558447">
              <a:off x="7305375" y="4731523"/>
              <a:ext cx="2835843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-1558245">
              <a:off x="-186225" y="-252223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 rot="-1556444">
              <a:off x="7859087" y="4350310"/>
              <a:ext cx="1600672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1556012">
              <a:off x="-469265" y="4853535"/>
              <a:ext cx="1192925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 rot="-1558266">
              <a:off x="7902273" y="414047"/>
              <a:ext cx="1682508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-1556444">
              <a:off x="7757262" y="33085"/>
              <a:ext cx="1600672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-1558245">
              <a:off x="-1020225" y="1010052"/>
              <a:ext cx="1629779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5"/>
          <p:cNvSpPr txBox="1"/>
          <p:nvPr>
            <p:ph idx="1" type="subTitle"/>
          </p:nvPr>
        </p:nvSpPr>
        <p:spPr>
          <a:xfrm>
            <a:off x="720000" y="3563794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4" type="subTitle"/>
          </p:nvPr>
        </p:nvSpPr>
        <p:spPr>
          <a:xfrm>
            <a:off x="720002" y="313759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6809600" y="0"/>
            <a:ext cx="23346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-956327" y="-386278"/>
            <a:ext cx="11301251" cy="5871600"/>
            <a:chOff x="-956327" y="-386278"/>
            <a:chExt cx="11301251" cy="5871600"/>
          </a:xfrm>
        </p:grpSpPr>
        <p:sp>
          <p:nvSpPr>
            <p:cNvPr id="134" name="Google Shape;134;p6"/>
            <p:cNvSpPr/>
            <p:nvPr/>
          </p:nvSpPr>
          <p:spPr>
            <a:xfrm rot="-1558261">
              <a:off x="-1013810" y="88422"/>
              <a:ext cx="2225768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 rot="-1556274">
              <a:off x="-783897" y="426661"/>
              <a:ext cx="2279853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 rot="-1558627">
              <a:off x="8120784" y="5023721"/>
              <a:ext cx="1019835" cy="25090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 rot="-1556513">
              <a:off x="-285091" y="4807280"/>
              <a:ext cx="999179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 rot="-1556412">
              <a:off x="7830361" y="4314350"/>
              <a:ext cx="2595827" cy="225674"/>
            </a:xfrm>
            <a:prstGeom prst="roundRect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3180000" dist="47625">
                <a:schemeClr val="l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6"/>
            <p:cNvGrpSpPr/>
            <p:nvPr/>
          </p:nvGrpSpPr>
          <p:grpSpPr>
            <a:xfrm>
              <a:off x="-200999" y="259196"/>
              <a:ext cx="8957915" cy="4686725"/>
              <a:chOff x="-200999" y="259196"/>
              <a:chExt cx="8957915" cy="4686725"/>
            </a:xfrm>
          </p:grpSpPr>
          <p:grpSp>
            <p:nvGrpSpPr>
              <p:cNvPr id="140" name="Google Shape;140;p6"/>
              <p:cNvGrpSpPr/>
              <p:nvPr/>
            </p:nvGrpSpPr>
            <p:grpSpPr>
              <a:xfrm>
                <a:off x="8561813" y="1037998"/>
                <a:ext cx="195102" cy="195000"/>
                <a:chOff x="2476638" y="1421171"/>
                <a:chExt cx="195102" cy="195000"/>
              </a:xfrm>
            </p:grpSpPr>
            <p:sp>
              <p:nvSpPr>
                <p:cNvPr id="141" name="Google Shape;141;p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" name="Google Shape;143;p6"/>
              <p:cNvGrpSpPr/>
              <p:nvPr/>
            </p:nvGrpSpPr>
            <p:grpSpPr>
              <a:xfrm>
                <a:off x="6087338" y="259196"/>
                <a:ext cx="195102" cy="195000"/>
                <a:chOff x="2476638" y="1421171"/>
                <a:chExt cx="195102" cy="195000"/>
              </a:xfrm>
            </p:grpSpPr>
            <p:sp>
              <p:nvSpPr>
                <p:cNvPr id="144" name="Google Shape;144;p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6" name="Google Shape;146;p6"/>
              <p:cNvGrpSpPr/>
              <p:nvPr/>
            </p:nvGrpSpPr>
            <p:grpSpPr>
              <a:xfrm>
                <a:off x="258413" y="1174421"/>
                <a:ext cx="195102" cy="195000"/>
                <a:chOff x="2476638" y="1421171"/>
                <a:chExt cx="195102" cy="195000"/>
              </a:xfrm>
            </p:grpSpPr>
            <p:sp>
              <p:nvSpPr>
                <p:cNvPr id="147" name="Google Shape;147;p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" name="Google Shape;149;p6"/>
              <p:cNvGrpSpPr/>
              <p:nvPr/>
            </p:nvGrpSpPr>
            <p:grpSpPr>
              <a:xfrm>
                <a:off x="-200999" y="3716246"/>
                <a:ext cx="195102" cy="195000"/>
                <a:chOff x="2476638" y="1421171"/>
                <a:chExt cx="195102" cy="195000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3113388" y="4750921"/>
                <a:ext cx="195102" cy="195000"/>
                <a:chOff x="2476638" y="1421171"/>
                <a:chExt cx="195102" cy="195000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2700000">
                  <a:off x="2467436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 flipH="1" rot="-2700000">
                  <a:off x="2467538" y="1487488"/>
                  <a:ext cx="213405" cy="6236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5" name="Google Shape;155;p6"/>
          <p:cNvSpPr txBox="1"/>
          <p:nvPr>
            <p:ph type="title"/>
          </p:nvPr>
        </p:nvSpPr>
        <p:spPr>
          <a:xfrm>
            <a:off x="6049475" y="445025"/>
            <a:ext cx="23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 rot="-1555774">
            <a:off x="-121675" y="4406468"/>
            <a:ext cx="689512" cy="229298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 rot="-1558137">
            <a:off x="5672038" y="5184901"/>
            <a:ext cx="1676471" cy="236946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 rot="-1558292">
            <a:off x="7261781" y="4145262"/>
            <a:ext cx="2901186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 rot="-1558059">
            <a:off x="-374092" y="63423"/>
            <a:ext cx="2174650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 rot="-1556592">
            <a:off x="5117834" y="4241048"/>
            <a:ext cx="5068347" cy="236946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 rot="-1556114">
            <a:off x="7904236" y="91316"/>
            <a:ext cx="1537882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 rot="-1556036">
            <a:off x="8155759" y="4615073"/>
            <a:ext cx="998778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>
            <a:off x="258413" y="187371"/>
            <a:ext cx="8615852" cy="4739425"/>
            <a:chOff x="258413" y="187371"/>
            <a:chExt cx="8615852" cy="4739425"/>
          </a:xfrm>
        </p:grpSpPr>
        <p:grpSp>
          <p:nvGrpSpPr>
            <p:cNvPr id="165" name="Google Shape;165;p7"/>
            <p:cNvGrpSpPr/>
            <p:nvPr/>
          </p:nvGrpSpPr>
          <p:grpSpPr>
            <a:xfrm>
              <a:off x="2949513" y="187371"/>
              <a:ext cx="195102" cy="195000"/>
              <a:chOff x="2476638" y="1421171"/>
              <a:chExt cx="195102" cy="195000"/>
            </a:xfrm>
          </p:grpSpPr>
          <p:sp>
            <p:nvSpPr>
              <p:cNvPr id="166" name="Google Shape;166;p7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>
              <a:off x="258413" y="1174421"/>
              <a:ext cx="195102" cy="195000"/>
              <a:chOff x="2476638" y="1421171"/>
              <a:chExt cx="195102" cy="195000"/>
            </a:xfrm>
          </p:grpSpPr>
          <p:sp>
            <p:nvSpPr>
              <p:cNvPr id="169" name="Google Shape;169;p7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7"/>
            <p:cNvGrpSpPr/>
            <p:nvPr/>
          </p:nvGrpSpPr>
          <p:grpSpPr>
            <a:xfrm>
              <a:off x="2272951" y="4731796"/>
              <a:ext cx="195102" cy="195000"/>
              <a:chOff x="2476638" y="1421171"/>
              <a:chExt cx="195102" cy="195000"/>
            </a:xfrm>
          </p:grpSpPr>
          <p:sp>
            <p:nvSpPr>
              <p:cNvPr id="172" name="Google Shape;172;p7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>
              <a:off x="5283538" y="778671"/>
              <a:ext cx="195102" cy="195000"/>
              <a:chOff x="2476638" y="1421171"/>
              <a:chExt cx="195102" cy="195000"/>
            </a:xfrm>
          </p:grpSpPr>
          <p:sp>
            <p:nvSpPr>
              <p:cNvPr id="175" name="Google Shape;175;p7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7"/>
            <p:cNvGrpSpPr/>
            <p:nvPr/>
          </p:nvGrpSpPr>
          <p:grpSpPr>
            <a:xfrm>
              <a:off x="8679163" y="2233483"/>
              <a:ext cx="195102" cy="195000"/>
              <a:chOff x="2476638" y="1421171"/>
              <a:chExt cx="195102" cy="195000"/>
            </a:xfrm>
          </p:grpSpPr>
          <p:sp>
            <p:nvSpPr>
              <p:cNvPr id="178" name="Google Shape;178;p7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>
              <a:off x="5478638" y="4292496"/>
              <a:ext cx="195102" cy="195000"/>
              <a:chOff x="2476638" y="1421171"/>
              <a:chExt cx="195102" cy="195000"/>
            </a:xfrm>
          </p:grpSpPr>
          <p:sp>
            <p:nvSpPr>
              <p:cNvPr id="181" name="Google Shape;181;p7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" name="Google Shape;183;p7"/>
          <p:cNvSpPr txBox="1"/>
          <p:nvPr>
            <p:ph type="title"/>
          </p:nvPr>
        </p:nvSpPr>
        <p:spPr>
          <a:xfrm>
            <a:off x="899663" y="12470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7"/>
          <p:cNvSpPr txBox="1"/>
          <p:nvPr>
            <p:ph idx="1" type="subTitle"/>
          </p:nvPr>
        </p:nvSpPr>
        <p:spPr>
          <a:xfrm>
            <a:off x="899663" y="2112375"/>
            <a:ext cx="4294800" cy="17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85" name="Google Shape;185;p7"/>
          <p:cNvSpPr/>
          <p:nvPr>
            <p:ph idx="2" type="pic"/>
          </p:nvPr>
        </p:nvSpPr>
        <p:spPr>
          <a:xfrm>
            <a:off x="5478638" y="1188900"/>
            <a:ext cx="2765700" cy="276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8"/>
          <p:cNvSpPr/>
          <p:nvPr/>
        </p:nvSpPr>
        <p:spPr>
          <a:xfrm rot="-1555774">
            <a:off x="-121675" y="4406468"/>
            <a:ext cx="689512" cy="229298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rot="-1558137">
            <a:off x="5672038" y="5184901"/>
            <a:ext cx="1676471" cy="236946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rot="-1558292">
            <a:off x="7261781" y="4145262"/>
            <a:ext cx="2901186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rot="-1558059">
            <a:off x="-374092" y="63423"/>
            <a:ext cx="2174650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rot="-1556592">
            <a:off x="5117834" y="4241048"/>
            <a:ext cx="5068347" cy="236946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rot="-1556114">
            <a:off x="7904236" y="91316"/>
            <a:ext cx="1537882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rot="-1556036">
            <a:off x="8155759" y="4615073"/>
            <a:ext cx="998778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245863" y="573621"/>
            <a:ext cx="8647877" cy="4321450"/>
            <a:chOff x="245863" y="573621"/>
            <a:chExt cx="8647877" cy="4321450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2020038" y="716796"/>
              <a:ext cx="195102" cy="195000"/>
              <a:chOff x="2476638" y="1421171"/>
              <a:chExt cx="195102" cy="195000"/>
            </a:xfrm>
          </p:grpSpPr>
          <p:sp>
            <p:nvSpPr>
              <p:cNvPr id="197" name="Google Shape;197;p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8"/>
            <p:cNvGrpSpPr/>
            <p:nvPr/>
          </p:nvGrpSpPr>
          <p:grpSpPr>
            <a:xfrm>
              <a:off x="245863" y="1994621"/>
              <a:ext cx="195102" cy="195000"/>
              <a:chOff x="2476638" y="1421171"/>
              <a:chExt cx="195102" cy="195000"/>
            </a:xfrm>
          </p:grpSpPr>
          <p:sp>
            <p:nvSpPr>
              <p:cNvPr id="200" name="Google Shape;200;p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>
              <a:off x="615676" y="4700071"/>
              <a:ext cx="195102" cy="195000"/>
              <a:chOff x="2476638" y="1421171"/>
              <a:chExt cx="195102" cy="195000"/>
            </a:xfrm>
          </p:grpSpPr>
          <p:sp>
            <p:nvSpPr>
              <p:cNvPr id="203" name="Google Shape;203;p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8"/>
            <p:cNvGrpSpPr/>
            <p:nvPr/>
          </p:nvGrpSpPr>
          <p:grpSpPr>
            <a:xfrm>
              <a:off x="8014738" y="573621"/>
              <a:ext cx="195102" cy="195000"/>
              <a:chOff x="2476638" y="1421171"/>
              <a:chExt cx="195102" cy="195000"/>
            </a:xfrm>
          </p:grpSpPr>
          <p:sp>
            <p:nvSpPr>
              <p:cNvPr id="206" name="Google Shape;206;p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8"/>
            <p:cNvGrpSpPr/>
            <p:nvPr/>
          </p:nvGrpSpPr>
          <p:grpSpPr>
            <a:xfrm>
              <a:off x="8698638" y="2282233"/>
              <a:ext cx="195102" cy="195000"/>
              <a:chOff x="2476638" y="1421171"/>
              <a:chExt cx="195102" cy="195000"/>
            </a:xfrm>
          </p:grpSpPr>
          <p:sp>
            <p:nvSpPr>
              <p:cNvPr id="209" name="Google Shape;209;p8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9"/>
          <p:cNvSpPr/>
          <p:nvPr/>
        </p:nvSpPr>
        <p:spPr>
          <a:xfrm rot="-1557977">
            <a:off x="6483624" y="4612235"/>
            <a:ext cx="2978471" cy="236946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 rot="-1558059">
            <a:off x="7298508" y="4817698"/>
            <a:ext cx="2174650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 rot="-1558445">
            <a:off x="-797833" y="4715575"/>
            <a:ext cx="2588565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 rot="-1558245">
            <a:off x="520288" y="88427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 rot="-1556599">
            <a:off x="-102806" y="5060737"/>
            <a:ext cx="1632068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 rot="-1558129">
            <a:off x="-380082" y="609377"/>
            <a:ext cx="3339256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 rot="-1558245">
            <a:off x="7124063" y="88414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 rot="-1556127">
            <a:off x="-693513" y="3027512"/>
            <a:ext cx="915725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 rot="-1556036">
            <a:off x="-440566" y="382298"/>
            <a:ext cx="998778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 rot="-1558245">
            <a:off x="8403388" y="1453527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9"/>
          <p:cNvGrpSpPr/>
          <p:nvPr/>
        </p:nvGrpSpPr>
        <p:grpSpPr>
          <a:xfrm>
            <a:off x="55423" y="243446"/>
            <a:ext cx="8905015" cy="4676125"/>
            <a:chOff x="55423" y="243446"/>
            <a:chExt cx="8905015" cy="4676125"/>
          </a:xfrm>
        </p:grpSpPr>
        <p:grpSp>
          <p:nvGrpSpPr>
            <p:cNvPr id="225" name="Google Shape;225;p9"/>
            <p:cNvGrpSpPr/>
            <p:nvPr/>
          </p:nvGrpSpPr>
          <p:grpSpPr>
            <a:xfrm flipH="1">
              <a:off x="320273" y="4311795"/>
              <a:ext cx="195102" cy="195000"/>
              <a:chOff x="2476638" y="1421171"/>
              <a:chExt cx="195102" cy="195000"/>
            </a:xfrm>
          </p:grpSpPr>
          <p:sp>
            <p:nvSpPr>
              <p:cNvPr id="226" name="Google Shape;226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9"/>
            <p:cNvGrpSpPr/>
            <p:nvPr/>
          </p:nvGrpSpPr>
          <p:grpSpPr>
            <a:xfrm flipH="1">
              <a:off x="4364160" y="243446"/>
              <a:ext cx="195102" cy="195000"/>
              <a:chOff x="2476638" y="1421171"/>
              <a:chExt cx="195102" cy="195000"/>
            </a:xfrm>
          </p:grpSpPr>
          <p:sp>
            <p:nvSpPr>
              <p:cNvPr id="229" name="Google Shape;229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9"/>
            <p:cNvGrpSpPr/>
            <p:nvPr/>
          </p:nvGrpSpPr>
          <p:grpSpPr>
            <a:xfrm flipH="1">
              <a:off x="8126623" y="848696"/>
              <a:ext cx="195102" cy="195000"/>
              <a:chOff x="2476638" y="1421171"/>
              <a:chExt cx="195102" cy="195000"/>
            </a:xfrm>
          </p:grpSpPr>
          <p:sp>
            <p:nvSpPr>
              <p:cNvPr id="232" name="Google Shape;232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9"/>
            <p:cNvGrpSpPr/>
            <p:nvPr/>
          </p:nvGrpSpPr>
          <p:grpSpPr>
            <a:xfrm flipH="1">
              <a:off x="55423" y="1958171"/>
              <a:ext cx="195102" cy="195000"/>
              <a:chOff x="2476638" y="1421171"/>
              <a:chExt cx="195102" cy="195000"/>
            </a:xfrm>
          </p:grpSpPr>
          <p:sp>
            <p:nvSpPr>
              <p:cNvPr id="235" name="Google Shape;235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9"/>
            <p:cNvGrpSpPr/>
            <p:nvPr/>
          </p:nvGrpSpPr>
          <p:grpSpPr>
            <a:xfrm flipH="1">
              <a:off x="4686610" y="4724571"/>
              <a:ext cx="195102" cy="195000"/>
              <a:chOff x="2476638" y="1421171"/>
              <a:chExt cx="195102" cy="195000"/>
            </a:xfrm>
          </p:grpSpPr>
          <p:sp>
            <p:nvSpPr>
              <p:cNvPr id="238" name="Google Shape;238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9"/>
            <p:cNvGrpSpPr/>
            <p:nvPr/>
          </p:nvGrpSpPr>
          <p:grpSpPr>
            <a:xfrm flipH="1">
              <a:off x="2145723" y="1041921"/>
              <a:ext cx="195102" cy="195000"/>
              <a:chOff x="2476638" y="1421171"/>
              <a:chExt cx="195102" cy="195000"/>
            </a:xfrm>
          </p:grpSpPr>
          <p:sp>
            <p:nvSpPr>
              <p:cNvPr id="241" name="Google Shape;241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9"/>
            <p:cNvGrpSpPr/>
            <p:nvPr/>
          </p:nvGrpSpPr>
          <p:grpSpPr>
            <a:xfrm flipH="1">
              <a:off x="8765335" y="3193171"/>
              <a:ext cx="195102" cy="195000"/>
              <a:chOff x="2476638" y="1421171"/>
              <a:chExt cx="195102" cy="195000"/>
            </a:xfrm>
          </p:grpSpPr>
          <p:sp>
            <p:nvSpPr>
              <p:cNvPr id="244" name="Google Shape;244;p9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 rot="-1558261">
            <a:off x="-809060" y="148197"/>
            <a:ext cx="2225768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 rot="-1558245">
            <a:off x="520288" y="88427"/>
            <a:ext cx="1629779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 rot="-1556501">
            <a:off x="-240045" y="701468"/>
            <a:ext cx="678240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"/>
          <p:cNvSpPr/>
          <p:nvPr/>
        </p:nvSpPr>
        <p:spPr>
          <a:xfrm rot="-1558135">
            <a:off x="-845874" y="716773"/>
            <a:ext cx="3829787" cy="23707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0"/>
          <p:cNvSpPr/>
          <p:nvPr/>
        </p:nvSpPr>
        <p:spPr>
          <a:xfrm rot="-1556017">
            <a:off x="-273846" y="1067093"/>
            <a:ext cx="3128762" cy="18126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1558627">
            <a:off x="8593884" y="3552846"/>
            <a:ext cx="1019835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1556501">
            <a:off x="-240045" y="4918668"/>
            <a:ext cx="678240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1556412">
            <a:off x="6513986" y="4617488"/>
            <a:ext cx="2595827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1558823">
            <a:off x="7175107" y="4797782"/>
            <a:ext cx="2511280" cy="25090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1556538">
            <a:off x="7501541" y="5191938"/>
            <a:ext cx="1863917" cy="225674"/>
          </a:xfrm>
          <a:prstGeom prst="roundRect">
            <a:avLst>
              <a:gd fmla="val 50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180000" dist="47625">
              <a:schemeClr val="l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0"/>
          <p:cNvGrpSpPr/>
          <p:nvPr/>
        </p:nvGrpSpPr>
        <p:grpSpPr>
          <a:xfrm>
            <a:off x="245863" y="573621"/>
            <a:ext cx="8647877" cy="4321450"/>
            <a:chOff x="245863" y="573621"/>
            <a:chExt cx="8647877" cy="4321450"/>
          </a:xfrm>
        </p:grpSpPr>
        <p:grpSp>
          <p:nvGrpSpPr>
            <p:cNvPr id="258" name="Google Shape;258;p10"/>
            <p:cNvGrpSpPr/>
            <p:nvPr/>
          </p:nvGrpSpPr>
          <p:grpSpPr>
            <a:xfrm>
              <a:off x="2020038" y="716796"/>
              <a:ext cx="195102" cy="195000"/>
              <a:chOff x="2476638" y="1421171"/>
              <a:chExt cx="195102" cy="195000"/>
            </a:xfrm>
          </p:grpSpPr>
          <p:sp>
            <p:nvSpPr>
              <p:cNvPr id="259" name="Google Shape;259;p1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10"/>
            <p:cNvGrpSpPr/>
            <p:nvPr/>
          </p:nvGrpSpPr>
          <p:grpSpPr>
            <a:xfrm>
              <a:off x="245863" y="1994621"/>
              <a:ext cx="195102" cy="195000"/>
              <a:chOff x="2476638" y="1421171"/>
              <a:chExt cx="195102" cy="195000"/>
            </a:xfrm>
          </p:grpSpPr>
          <p:sp>
            <p:nvSpPr>
              <p:cNvPr id="262" name="Google Shape;262;p1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0"/>
            <p:cNvGrpSpPr/>
            <p:nvPr/>
          </p:nvGrpSpPr>
          <p:grpSpPr>
            <a:xfrm>
              <a:off x="615676" y="4700071"/>
              <a:ext cx="195102" cy="195000"/>
              <a:chOff x="2476638" y="1421171"/>
              <a:chExt cx="195102" cy="195000"/>
            </a:xfrm>
          </p:grpSpPr>
          <p:sp>
            <p:nvSpPr>
              <p:cNvPr id="265" name="Google Shape;265;p1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10"/>
            <p:cNvGrpSpPr/>
            <p:nvPr/>
          </p:nvGrpSpPr>
          <p:grpSpPr>
            <a:xfrm>
              <a:off x="8014738" y="573621"/>
              <a:ext cx="195102" cy="195000"/>
              <a:chOff x="2476638" y="1421171"/>
              <a:chExt cx="195102" cy="195000"/>
            </a:xfrm>
          </p:grpSpPr>
          <p:sp>
            <p:nvSpPr>
              <p:cNvPr id="268" name="Google Shape;268;p1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10"/>
            <p:cNvGrpSpPr/>
            <p:nvPr/>
          </p:nvGrpSpPr>
          <p:grpSpPr>
            <a:xfrm>
              <a:off x="8698638" y="2282233"/>
              <a:ext cx="195102" cy="195000"/>
              <a:chOff x="2476638" y="1421171"/>
              <a:chExt cx="195102" cy="195000"/>
            </a:xfrm>
          </p:grpSpPr>
          <p:sp>
            <p:nvSpPr>
              <p:cNvPr id="271" name="Google Shape;271;p10"/>
              <p:cNvSpPr/>
              <p:nvPr/>
            </p:nvSpPr>
            <p:spPr>
              <a:xfrm rot="2700000">
                <a:off x="2467436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 flipH="1" rot="-2700000">
                <a:off x="2467538" y="1487488"/>
                <a:ext cx="213405" cy="6236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/>
          <p:nvPr>
            <p:ph type="ctrTitle"/>
          </p:nvPr>
        </p:nvSpPr>
        <p:spPr>
          <a:xfrm>
            <a:off x="713225" y="1080370"/>
            <a:ext cx="7089600" cy="25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SC 1015 Mini Project</a:t>
            </a:r>
            <a:endParaRPr sz="3800"/>
          </a:p>
        </p:txBody>
      </p:sp>
      <p:sp>
        <p:nvSpPr>
          <p:cNvPr id="610" name="Google Shape;610;p23"/>
          <p:cNvSpPr txBox="1"/>
          <p:nvPr>
            <p:ph idx="1" type="subTitle"/>
          </p:nvPr>
        </p:nvSpPr>
        <p:spPr>
          <a:xfrm>
            <a:off x="713225" y="3613775"/>
            <a:ext cx="45288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Class: B124 Team 3</a:t>
            </a:r>
            <a:br>
              <a:rPr lang="en"/>
            </a:br>
            <a:r>
              <a:rPr lang="en"/>
              <a:t>Members: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Toh Jia Jun Benjamin(U2221277C)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 Jerry(U2220465C)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</a:t>
            </a:r>
            <a:endParaRPr/>
          </a:p>
        </p:txBody>
      </p:sp>
      <p:pic>
        <p:nvPicPr>
          <p:cNvPr id="611" name="Google Shape;611;p23"/>
          <p:cNvPicPr preferRelativeResize="0"/>
          <p:nvPr/>
        </p:nvPicPr>
        <p:blipFill rotWithShape="1">
          <a:blip r:embed="rId3">
            <a:alphaModFix/>
          </a:blip>
          <a:srcRect b="20591" l="0" r="0" t="20591"/>
          <a:stretch/>
        </p:blipFill>
        <p:spPr>
          <a:xfrm flipH="1" rot="9548224">
            <a:off x="5668083" y="544696"/>
            <a:ext cx="2279484" cy="1340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47625">
              <a:schemeClr val="lt1">
                <a:alpha val="36000"/>
              </a:schemeClr>
            </a:outerShdw>
          </a:effectLst>
        </p:spPr>
      </p:pic>
      <p:pic>
        <p:nvPicPr>
          <p:cNvPr id="612" name="Google Shape;6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325" y="2247364"/>
            <a:ext cx="1778001" cy="17780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180000" dist="47625">
              <a:schemeClr val="lt1">
                <a:alpha val="36000"/>
              </a:schemeClr>
            </a:outerShdw>
          </a:effectLst>
        </p:spPr>
      </p:pic>
      <p:grpSp>
        <p:nvGrpSpPr>
          <p:cNvPr id="613" name="Google Shape;613;p23"/>
          <p:cNvGrpSpPr/>
          <p:nvPr/>
        </p:nvGrpSpPr>
        <p:grpSpPr>
          <a:xfrm>
            <a:off x="3577163" y="-1442154"/>
            <a:ext cx="195102" cy="195000"/>
            <a:chOff x="2476638" y="1421171"/>
            <a:chExt cx="195102" cy="195000"/>
          </a:xfrm>
        </p:grpSpPr>
        <p:sp>
          <p:nvSpPr>
            <p:cNvPr id="614" name="Google Shape;614;p23"/>
            <p:cNvSpPr/>
            <p:nvPr/>
          </p:nvSpPr>
          <p:spPr>
            <a:xfrm rot="2700000">
              <a:off x="2467436" y="1487488"/>
              <a:ext cx="213405" cy="62367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 flipH="1" rot="-2700000">
              <a:off x="2467538" y="1487488"/>
              <a:ext cx="213405" cy="62367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</a:t>
            </a:r>
            <a:endParaRPr/>
          </a:p>
        </p:txBody>
      </p:sp>
      <p:sp>
        <p:nvSpPr>
          <p:cNvPr id="695" name="Google Shape;695;p32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graph shows that the difference in location has, to some extent, an effect on resale price</a:t>
            </a:r>
            <a:endParaRPr/>
          </a:p>
        </p:txBody>
      </p:sp>
      <p:pic>
        <p:nvPicPr>
          <p:cNvPr id="696" name="Google Shape;696;p32"/>
          <p:cNvPicPr preferRelativeResize="0"/>
          <p:nvPr/>
        </p:nvPicPr>
        <p:blipFill rotWithShape="1">
          <a:blip r:embed="rId3">
            <a:alphaModFix/>
          </a:blip>
          <a:srcRect b="50656" l="0" r="0" t="32120"/>
          <a:stretch/>
        </p:blipFill>
        <p:spPr>
          <a:xfrm>
            <a:off x="4380311" y="1913862"/>
            <a:ext cx="4383343" cy="90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7596"/>
            <a:ext cx="9144003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 type</a:t>
            </a:r>
            <a:endParaRPr/>
          </a:p>
        </p:txBody>
      </p:sp>
      <p:sp>
        <p:nvSpPr>
          <p:cNvPr id="703" name="Google Shape;703;p33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6 different flat types and </a:t>
            </a:r>
            <a:r>
              <a:rPr lang="en"/>
              <a:t>shows positive correlation to resale price</a:t>
            </a:r>
            <a:endParaRPr/>
          </a:p>
        </p:txBody>
      </p:sp>
      <p:pic>
        <p:nvPicPr>
          <p:cNvPr id="704" name="Google Shape;704;p33"/>
          <p:cNvPicPr preferRelativeResize="0"/>
          <p:nvPr/>
        </p:nvPicPr>
        <p:blipFill rotWithShape="1">
          <a:blip r:embed="rId3">
            <a:alphaModFix/>
          </a:blip>
          <a:srcRect b="36603" l="0" r="0" t="51309"/>
          <a:stretch/>
        </p:blipFill>
        <p:spPr>
          <a:xfrm>
            <a:off x="4571750" y="1510100"/>
            <a:ext cx="394736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49" y="2082800"/>
            <a:ext cx="3947373" cy="285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Area in Square Meter</a:t>
            </a:r>
            <a:endParaRPr/>
          </a:p>
        </p:txBody>
      </p:sp>
      <p:sp>
        <p:nvSpPr>
          <p:cNvPr id="711" name="Google Shape;711;p34"/>
          <p:cNvSpPr txBox="1"/>
          <p:nvPr>
            <p:ph idx="2" type="subTitle"/>
          </p:nvPr>
        </p:nvSpPr>
        <p:spPr>
          <a:xfrm>
            <a:off x="720000" y="1626322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Scatter graph </a:t>
            </a:r>
            <a:r>
              <a:rPr lang="en"/>
              <a:t>shows</a:t>
            </a:r>
            <a:r>
              <a:rPr lang="en"/>
              <a:t> positive correlation to resale price although it has some fluctuations in the middle.</a:t>
            </a:r>
            <a:endParaRPr/>
          </a:p>
        </p:txBody>
      </p:sp>
      <p:pic>
        <p:nvPicPr>
          <p:cNvPr id="712" name="Google Shape;7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50" y="1510100"/>
            <a:ext cx="2394475" cy="1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781450"/>
            <a:ext cx="7019525" cy="22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Lease</a:t>
            </a:r>
            <a:endParaRPr/>
          </a:p>
        </p:txBody>
      </p:sp>
      <p:sp>
        <p:nvSpPr>
          <p:cNvPr id="719" name="Google Shape;719;p35"/>
          <p:cNvSpPr txBox="1"/>
          <p:nvPr>
            <p:ph idx="2" type="subTitle"/>
          </p:nvPr>
        </p:nvSpPr>
        <p:spPr>
          <a:xfrm>
            <a:off x="720000" y="1396210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Changed to remaining years of lease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Shows some correlation</a:t>
            </a:r>
            <a:endParaRPr/>
          </a:p>
        </p:txBody>
      </p:sp>
      <p:pic>
        <p:nvPicPr>
          <p:cNvPr id="720" name="Google Shape;720;p35"/>
          <p:cNvPicPr preferRelativeResize="0"/>
          <p:nvPr/>
        </p:nvPicPr>
        <p:blipFill rotWithShape="1">
          <a:blip r:embed="rId3">
            <a:alphaModFix/>
          </a:blip>
          <a:srcRect b="0" l="0" r="0" t="53434"/>
          <a:stretch/>
        </p:blipFill>
        <p:spPr>
          <a:xfrm>
            <a:off x="5110249" y="1396200"/>
            <a:ext cx="2240451" cy="12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661200"/>
            <a:ext cx="7589376" cy="23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Data.</a:t>
            </a:r>
            <a:endParaRPr/>
          </a:p>
        </p:txBody>
      </p:sp>
      <p:sp>
        <p:nvSpPr>
          <p:cNvPr id="727" name="Google Shape;727;p36"/>
          <p:cNvSpPr txBox="1"/>
          <p:nvPr>
            <p:ph idx="2" type="subTitle"/>
          </p:nvPr>
        </p:nvSpPr>
        <p:spPr>
          <a:xfrm>
            <a:off x="4377600" y="1555299"/>
            <a:ext cx="36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Storey Range has a positive relationship with resale price but only obvious at the higher end.</a:t>
            </a:r>
            <a:endParaRPr/>
          </a:p>
        </p:txBody>
      </p:sp>
      <p:sp>
        <p:nvSpPr>
          <p:cNvPr id="728" name="Google Shape;728;p36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Storey Range</a:t>
            </a:r>
            <a:endParaRPr/>
          </a:p>
        </p:txBody>
      </p:sp>
      <p:pic>
        <p:nvPicPr>
          <p:cNvPr id="729" name="Google Shape;7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8848"/>
            <a:ext cx="9144003" cy="288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Data</a:t>
            </a:r>
            <a:endParaRPr/>
          </a:p>
        </p:txBody>
      </p:sp>
      <p:sp>
        <p:nvSpPr>
          <p:cNvPr id="735" name="Google Shape;735;p37"/>
          <p:cNvSpPr txBox="1"/>
          <p:nvPr>
            <p:ph idx="2" type="subTitle"/>
          </p:nvPr>
        </p:nvSpPr>
        <p:spPr>
          <a:xfrm>
            <a:off x="453225" y="2009122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graph indicates that there is a correlation between different flat models and resale price, but the flat models vary by a lot and we do not know the meaning and difference of each of them hence is difficult to encode it to numerical values</a:t>
            </a:r>
            <a:endParaRPr/>
          </a:p>
        </p:txBody>
      </p:sp>
      <p:pic>
        <p:nvPicPr>
          <p:cNvPr id="736" name="Google Shape;736;p37"/>
          <p:cNvPicPr preferRelativeResize="0"/>
          <p:nvPr/>
        </p:nvPicPr>
        <p:blipFill rotWithShape="1">
          <a:blip r:embed="rId3">
            <a:alphaModFix/>
          </a:blip>
          <a:srcRect b="19351" l="0" r="0" t="63123"/>
          <a:stretch/>
        </p:blipFill>
        <p:spPr>
          <a:xfrm>
            <a:off x="4380306" y="1510100"/>
            <a:ext cx="4301019" cy="8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312" y="2343825"/>
            <a:ext cx="4348237" cy="259450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7"/>
          <p:cNvSpPr txBox="1"/>
          <p:nvPr>
            <p:ph idx="3" type="subTitle"/>
          </p:nvPr>
        </p:nvSpPr>
        <p:spPr>
          <a:xfrm>
            <a:off x="720000" y="1310173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 Models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Data</a:t>
            </a:r>
            <a:endParaRPr/>
          </a:p>
        </p:txBody>
      </p:sp>
      <p:sp>
        <p:nvSpPr>
          <p:cNvPr id="744" name="Google Shape;744;p38"/>
          <p:cNvSpPr txBox="1"/>
          <p:nvPr>
            <p:ph idx="2" type="subTitle"/>
          </p:nvPr>
        </p:nvSpPr>
        <p:spPr>
          <a:xfrm>
            <a:off x="720000" y="2096235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variable shows different street names and is too specific so we decided to use Town instead.</a:t>
            </a:r>
            <a:endParaRPr/>
          </a:p>
        </p:txBody>
      </p:sp>
      <p:pic>
        <p:nvPicPr>
          <p:cNvPr id="745" name="Google Shape;745;p38"/>
          <p:cNvPicPr preferRelativeResize="0"/>
          <p:nvPr/>
        </p:nvPicPr>
        <p:blipFill rotWithShape="1">
          <a:blip r:embed="rId3">
            <a:alphaModFix/>
          </a:blip>
          <a:srcRect b="64782" l="0" r="0" t="0"/>
          <a:stretch/>
        </p:blipFill>
        <p:spPr>
          <a:xfrm>
            <a:off x="720000" y="2797600"/>
            <a:ext cx="4242705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38"/>
          <p:cNvSpPr txBox="1"/>
          <p:nvPr>
            <p:ph idx="3" type="subTitle"/>
          </p:nvPr>
        </p:nvSpPr>
        <p:spPr>
          <a:xfrm>
            <a:off x="720000" y="1353723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 name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data</a:t>
            </a:r>
            <a:endParaRPr/>
          </a:p>
        </p:txBody>
      </p:sp>
      <p:sp>
        <p:nvSpPr>
          <p:cNvPr id="752" name="Google Shape;752;p39"/>
          <p:cNvSpPr txBox="1"/>
          <p:nvPr>
            <p:ph idx="4" type="subTitle"/>
          </p:nvPr>
        </p:nvSpPr>
        <p:spPr>
          <a:xfrm>
            <a:off x="720002" y="136314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</a:t>
            </a:r>
            <a:endParaRPr/>
          </a:p>
        </p:txBody>
      </p:sp>
      <p:sp>
        <p:nvSpPr>
          <p:cNvPr id="753" name="Google Shape;753;p39"/>
          <p:cNvSpPr txBox="1"/>
          <p:nvPr>
            <p:ph idx="1" type="subTitle"/>
          </p:nvPr>
        </p:nvSpPr>
        <p:spPr>
          <a:xfrm>
            <a:off x="720000" y="1789350"/>
            <a:ext cx="6996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Block number does not show any relation with resale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100" y="2115075"/>
            <a:ext cx="5407891" cy="28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 rotWithShape="1">
          <a:blip r:embed="rId4">
            <a:alphaModFix/>
          </a:blip>
          <a:srcRect b="1443" l="0" r="40259" t="63093"/>
          <a:stretch/>
        </p:blipFill>
        <p:spPr>
          <a:xfrm>
            <a:off x="381200" y="2115075"/>
            <a:ext cx="2507001" cy="17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data</a:t>
            </a:r>
            <a:endParaRPr/>
          </a:p>
        </p:txBody>
      </p:sp>
      <p:sp>
        <p:nvSpPr>
          <p:cNvPr id="761" name="Google Shape;761;p40"/>
          <p:cNvSpPr txBox="1"/>
          <p:nvPr>
            <p:ph idx="2" type="subTitle"/>
          </p:nvPr>
        </p:nvSpPr>
        <p:spPr>
          <a:xfrm>
            <a:off x="720000" y="1850649"/>
            <a:ext cx="3660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Similar to remaining lease hence removed </a:t>
            </a:r>
            <a:endParaRPr/>
          </a:p>
        </p:txBody>
      </p:sp>
      <p:pic>
        <p:nvPicPr>
          <p:cNvPr id="762" name="Google Shape;762;p40"/>
          <p:cNvPicPr preferRelativeResize="0"/>
          <p:nvPr/>
        </p:nvPicPr>
        <p:blipFill rotWithShape="1">
          <a:blip r:embed="rId3">
            <a:alphaModFix/>
          </a:blip>
          <a:srcRect b="0" l="0" r="0" t="80443"/>
          <a:stretch/>
        </p:blipFill>
        <p:spPr>
          <a:xfrm>
            <a:off x="4830450" y="1444225"/>
            <a:ext cx="3660301" cy="79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50" y="2236000"/>
            <a:ext cx="7804099" cy="246545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0"/>
          <p:cNvSpPr txBox="1"/>
          <p:nvPr>
            <p:ph idx="3" type="subTitle"/>
          </p:nvPr>
        </p:nvSpPr>
        <p:spPr>
          <a:xfrm>
            <a:off x="720000" y="1310175"/>
            <a:ext cx="435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Lease Commence Date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770" name="Google Shape;770;p41"/>
          <p:cNvSpPr txBox="1"/>
          <p:nvPr>
            <p:ph idx="3" type="subTitle"/>
          </p:nvPr>
        </p:nvSpPr>
        <p:spPr>
          <a:xfrm>
            <a:off x="720000" y="1310173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Outliers</a:t>
            </a:r>
            <a:endParaRPr/>
          </a:p>
        </p:txBody>
      </p:sp>
      <p:pic>
        <p:nvPicPr>
          <p:cNvPr id="771" name="Google Shape;7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69075"/>
            <a:ext cx="5463777" cy="30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4"/>
          <p:cNvSpPr txBox="1"/>
          <p:nvPr>
            <p:ph type="title"/>
          </p:nvPr>
        </p:nvSpPr>
        <p:spPr>
          <a:xfrm>
            <a:off x="899663" y="12470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&amp; Objectives</a:t>
            </a:r>
            <a:endParaRPr/>
          </a:p>
        </p:txBody>
      </p:sp>
      <p:sp>
        <p:nvSpPr>
          <p:cNvPr id="621" name="Google Shape;621;p24"/>
          <p:cNvSpPr txBox="1"/>
          <p:nvPr>
            <p:ph idx="1" type="subTitle"/>
          </p:nvPr>
        </p:nvSpPr>
        <p:spPr>
          <a:xfrm>
            <a:off x="899675" y="2036175"/>
            <a:ext cx="42948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 used: Singapore HDB Flat Resale Prices (1990-2020) from Kaggle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Objectives: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Identify key features that affect Resale price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 a model that predicts resale price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Due to rising prices of housing in Singapore, We wanted to estimate the costs of buying a house in the future. By building a model we can gain more insights into the housing market and predict the price of a house according to its features.</a:t>
            </a:r>
            <a:endParaRPr/>
          </a:p>
        </p:txBody>
      </p:sp>
      <p:pic>
        <p:nvPicPr>
          <p:cNvPr id="622" name="Google Shape;622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7" l="30714" r="18667" t="0"/>
          <a:stretch/>
        </p:blipFill>
        <p:spPr>
          <a:xfrm>
            <a:off x="5554838" y="1188900"/>
            <a:ext cx="2765700" cy="27657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Categorical Variable</a:t>
            </a:r>
            <a:endParaRPr/>
          </a:p>
        </p:txBody>
      </p:sp>
      <p:sp>
        <p:nvSpPr>
          <p:cNvPr id="777" name="Google Shape;777;p42"/>
          <p:cNvSpPr txBox="1"/>
          <p:nvPr>
            <p:ph idx="2" type="subTitle"/>
          </p:nvPr>
        </p:nvSpPr>
        <p:spPr>
          <a:xfrm>
            <a:off x="720000" y="1936300"/>
            <a:ext cx="73662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Changing categorical information "flat_type" into numerical with regards to size.</a:t>
            </a:r>
            <a:endParaRPr/>
          </a:p>
        </p:txBody>
      </p:sp>
      <p:sp>
        <p:nvSpPr>
          <p:cNvPr id="778" name="Google Shape;778;p42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encoding</a:t>
            </a:r>
            <a:endParaRPr/>
          </a:p>
        </p:txBody>
      </p:sp>
      <p:pic>
        <p:nvPicPr>
          <p:cNvPr id="779" name="Google Shape;7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306854"/>
            <a:ext cx="2048552" cy="19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050" y="2306850"/>
            <a:ext cx="5952195" cy="1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Categorical Variable</a:t>
            </a:r>
            <a:endParaRPr/>
          </a:p>
        </p:txBody>
      </p:sp>
      <p:sp>
        <p:nvSpPr>
          <p:cNvPr id="786" name="Google Shape;786;p43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Using One-hot Encoding to convert Location Data from categorical to Numerical Data</a:t>
            </a:r>
            <a:endParaRPr/>
          </a:p>
        </p:txBody>
      </p:sp>
      <p:sp>
        <p:nvSpPr>
          <p:cNvPr id="787" name="Google Shape;787;p43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/>
          </a:p>
        </p:txBody>
      </p:sp>
      <p:sp>
        <p:nvSpPr>
          <p:cNvPr id="788" name="Google Shape;788;p43"/>
          <p:cNvSpPr txBox="1"/>
          <p:nvPr>
            <p:ph idx="4" type="subTitle"/>
          </p:nvPr>
        </p:nvSpPr>
        <p:spPr>
          <a:xfrm>
            <a:off x="720002" y="313759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43"/>
          <p:cNvPicPr preferRelativeResize="0"/>
          <p:nvPr/>
        </p:nvPicPr>
        <p:blipFill rotWithShape="1">
          <a:blip r:embed="rId3">
            <a:alphaModFix/>
          </a:blip>
          <a:srcRect b="79652" l="0" r="0" t="0"/>
          <a:stretch/>
        </p:blipFill>
        <p:spPr>
          <a:xfrm>
            <a:off x="716025" y="2713500"/>
            <a:ext cx="3811699" cy="107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3"/>
          <p:cNvPicPr preferRelativeResize="0"/>
          <p:nvPr/>
        </p:nvPicPr>
        <p:blipFill rotWithShape="1">
          <a:blip r:embed="rId3">
            <a:alphaModFix/>
          </a:blip>
          <a:srcRect b="0" l="0" r="0" t="20012"/>
          <a:stretch/>
        </p:blipFill>
        <p:spPr>
          <a:xfrm>
            <a:off x="4685125" y="1510100"/>
            <a:ext cx="3109324" cy="3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Variables</a:t>
            </a:r>
            <a:endParaRPr/>
          </a:p>
        </p:txBody>
      </p:sp>
      <p:sp>
        <p:nvSpPr>
          <p:cNvPr id="796" name="Google Shape;796;p44"/>
          <p:cNvSpPr txBox="1"/>
          <p:nvPr>
            <p:ph idx="2" type="subTitle"/>
          </p:nvPr>
        </p:nvSpPr>
        <p:spPr>
          <a:xfrm>
            <a:off x="720000" y="1519477"/>
            <a:ext cx="4265100" cy="17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'resale_price'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'year'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'remaining_lease'</a:t>
            </a:r>
            <a:r>
              <a:rPr lang="en" sz="2400"/>
              <a:t>,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'floor_area_sqm'</a:t>
            </a:r>
            <a:r>
              <a:rPr lang="en" sz="2400"/>
              <a:t>,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'flat_type'</a:t>
            </a:r>
            <a:endParaRPr sz="2400"/>
          </a:p>
          <a:p>
            <a:pPr indent="-3810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'town'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802" name="Google Shape;802;p45"/>
          <p:cNvSpPr txBox="1"/>
          <p:nvPr>
            <p:ph idx="1" type="subTitle"/>
          </p:nvPr>
        </p:nvSpPr>
        <p:spPr>
          <a:xfrm>
            <a:off x="720000" y="3977173"/>
            <a:ext cx="36603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5"/>
          <p:cNvSpPr txBox="1"/>
          <p:nvPr>
            <p:ph idx="3" type="subTitle"/>
          </p:nvPr>
        </p:nvSpPr>
        <p:spPr>
          <a:xfrm>
            <a:off x="720000" y="825500"/>
            <a:ext cx="6991200" cy="25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/>
              <a:t>Selected Models:</a:t>
            </a:r>
            <a:endParaRPr b="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Linear Regression</a:t>
            </a:r>
            <a:endParaRPr b="0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Multiple linear regression</a:t>
            </a:r>
            <a:endParaRPr b="0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Gradient boosting</a:t>
            </a:r>
            <a:endParaRPr b="0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Random Forest</a:t>
            </a:r>
            <a:endParaRPr b="0"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/>
              <a:t>Train size : Test size = 80: 20</a:t>
            </a:r>
            <a:endParaRPr b="0"/>
          </a:p>
        </p:txBody>
      </p:sp>
      <p:pic>
        <p:nvPicPr>
          <p:cNvPr id="804" name="Google Shape;8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75" y="3326300"/>
            <a:ext cx="7194999" cy="13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810" name="Google Shape;810;p46"/>
          <p:cNvSpPr txBox="1"/>
          <p:nvPr>
            <p:ph idx="1" type="subTitle"/>
          </p:nvPr>
        </p:nvSpPr>
        <p:spPr>
          <a:xfrm>
            <a:off x="720000" y="3563794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Explained Variance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Mean Error</a:t>
            </a:r>
            <a:endParaRPr/>
          </a:p>
        </p:txBody>
      </p:sp>
      <p:sp>
        <p:nvSpPr>
          <p:cNvPr id="811" name="Google Shape;811;p46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standard for comparison with other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Variables: Floor Area &amp; Resale Price</a:t>
            </a:r>
            <a:endParaRPr/>
          </a:p>
        </p:txBody>
      </p:sp>
      <p:sp>
        <p:nvSpPr>
          <p:cNvPr id="812" name="Google Shape;812;p46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for </a:t>
            </a:r>
            <a:r>
              <a:rPr lang="en"/>
              <a:t>comparison</a:t>
            </a:r>
            <a:endParaRPr/>
          </a:p>
        </p:txBody>
      </p:sp>
      <p:sp>
        <p:nvSpPr>
          <p:cNvPr id="813" name="Google Shape;813;p46"/>
          <p:cNvSpPr txBox="1"/>
          <p:nvPr>
            <p:ph idx="4" type="subTitle"/>
          </p:nvPr>
        </p:nvSpPr>
        <p:spPr>
          <a:xfrm>
            <a:off x="720002" y="313759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Standards</a:t>
            </a:r>
            <a:endParaRPr/>
          </a:p>
        </p:txBody>
      </p:sp>
      <p:pic>
        <p:nvPicPr>
          <p:cNvPr id="814" name="Google Shape;8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00" y="1510100"/>
            <a:ext cx="4772623" cy="3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820" name="Google Shape;820;p47"/>
          <p:cNvSpPr txBox="1"/>
          <p:nvPr>
            <p:ph idx="2" type="subTitle"/>
          </p:nvPr>
        </p:nvSpPr>
        <p:spPr>
          <a:xfrm>
            <a:off x="720000" y="1936300"/>
            <a:ext cx="36603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Multiple linear regression is used to assess the association between two or more independent variables and a single continuous dependent variable.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Variables: 'resale_price', 'Year', 'Remaining_lease', 'Floor_area_sqm', 'Flat_type', 'town'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7"/>
          <p:cNvSpPr txBox="1"/>
          <p:nvPr>
            <p:ph idx="3" type="subTitle"/>
          </p:nvPr>
        </p:nvSpPr>
        <p:spPr>
          <a:xfrm>
            <a:off x="720000" y="1457175"/>
            <a:ext cx="3881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Linear Regression with </a:t>
            </a:r>
            <a:r>
              <a:rPr lang="en" sz="2000"/>
              <a:t>multiple</a:t>
            </a:r>
            <a:r>
              <a:rPr lang="en" sz="2000"/>
              <a:t> Variables</a:t>
            </a:r>
            <a:endParaRPr sz="2000"/>
          </a:p>
        </p:txBody>
      </p:sp>
      <p:pic>
        <p:nvPicPr>
          <p:cNvPr id="822" name="Google Shape;8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300" y="1352260"/>
            <a:ext cx="3438899" cy="210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300" y="3460175"/>
            <a:ext cx="4068422" cy="11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829" name="Google Shape;829;p48"/>
          <p:cNvSpPr txBox="1"/>
          <p:nvPr>
            <p:ph idx="2" type="subTitle"/>
          </p:nvPr>
        </p:nvSpPr>
        <p:spPr>
          <a:xfrm>
            <a:off x="720000" y="1627326"/>
            <a:ext cx="36603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</a:t>
            </a:r>
            <a:r>
              <a:rPr lang="en"/>
              <a:t>^2 value: 0.79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 values of each </a:t>
            </a:r>
            <a:r>
              <a:rPr lang="en"/>
              <a:t>independent</a:t>
            </a:r>
            <a:r>
              <a:rPr lang="en"/>
              <a:t> variables are 0.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Non zero coefficients showing either positive or negative correlations with resale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48"/>
          <p:cNvPicPr preferRelativeResize="0"/>
          <p:nvPr/>
        </p:nvPicPr>
        <p:blipFill rotWithShape="1">
          <a:blip r:embed="rId3">
            <a:alphaModFix/>
          </a:blip>
          <a:srcRect b="3567" l="0" r="0" t="0"/>
          <a:stretch/>
        </p:blipFill>
        <p:spPr>
          <a:xfrm>
            <a:off x="4532700" y="1322525"/>
            <a:ext cx="3304274" cy="353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36" name="Google Shape;836;p49"/>
          <p:cNvSpPr txBox="1"/>
          <p:nvPr>
            <p:ph idx="1" type="subTitle"/>
          </p:nvPr>
        </p:nvSpPr>
        <p:spPr>
          <a:xfrm>
            <a:off x="720000" y="3260744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N_estimators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Max depth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Random_state</a:t>
            </a:r>
            <a:endParaRPr/>
          </a:p>
        </p:txBody>
      </p:sp>
      <p:sp>
        <p:nvSpPr>
          <p:cNvPr id="837" name="Google Shape;837;p49"/>
          <p:cNvSpPr txBox="1"/>
          <p:nvPr>
            <p:ph idx="2" type="subTitle"/>
          </p:nvPr>
        </p:nvSpPr>
        <p:spPr>
          <a:xfrm>
            <a:off x="720000" y="1492722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A supervised Machine Learning Algorithm that builds decision trees on different samples and takes the majority vote for classification and average for regression.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9"/>
          <p:cNvSpPr txBox="1"/>
          <p:nvPr>
            <p:ph idx="3" type="subTitle"/>
          </p:nvPr>
        </p:nvSpPr>
        <p:spPr>
          <a:xfrm>
            <a:off x="654550" y="2531636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</p:txBody>
      </p:sp>
      <p:pic>
        <p:nvPicPr>
          <p:cNvPr id="839" name="Google Shape;8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700" y="1322525"/>
            <a:ext cx="4458899" cy="297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0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graphicFrame>
        <p:nvGraphicFramePr>
          <p:cNvPr id="845" name="Google Shape;845;p5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{3A9B3F4E-0636-42BA-A179-6FABDC2BCE00}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 estimators and max depth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500 estimators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1000 estimators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1000 estimators and max depth 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r^2 value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0.822389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0.92396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0.92393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0.78153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94.45%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94.45%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94.45%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root mean squared error (RMSE)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80830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33200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33210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56280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1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51" name="Google Shape;851;p51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graph explains why increasing the number of estimators from 500 to 1000 led to a slight decrease in r</a:t>
            </a:r>
            <a:r>
              <a:rPr lang="en"/>
              <a:t>^2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shows that the performance of the model increases sharply and stagnates at a certain level, thus choosing a large number of estimators may not always be ideal.</a:t>
            </a:r>
            <a:endParaRPr/>
          </a:p>
        </p:txBody>
      </p:sp>
      <p:pic>
        <p:nvPicPr>
          <p:cNvPr id="852" name="Google Shape;852;p51"/>
          <p:cNvPicPr preferRelativeResize="0"/>
          <p:nvPr/>
        </p:nvPicPr>
        <p:blipFill rotWithShape="1">
          <a:blip r:embed="rId3">
            <a:alphaModFix/>
          </a:blip>
          <a:srcRect b="22736" l="9883" r="8028" t="10391"/>
          <a:stretch/>
        </p:blipFill>
        <p:spPr>
          <a:xfrm>
            <a:off x="4320250" y="1510100"/>
            <a:ext cx="4391976" cy="26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5"/>
          <p:cNvSpPr txBox="1"/>
          <p:nvPr>
            <p:ph type="title"/>
          </p:nvPr>
        </p:nvSpPr>
        <p:spPr>
          <a:xfrm>
            <a:off x="899663" y="12470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628" name="Google Shape;628;p25"/>
          <p:cNvSpPr txBox="1"/>
          <p:nvPr>
            <p:ph idx="1" type="subTitle"/>
          </p:nvPr>
        </p:nvSpPr>
        <p:spPr>
          <a:xfrm>
            <a:off x="899663" y="2112375"/>
            <a:ext cx="4294800" cy="17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Roughly gauge the price of a certain resale flat either for buying or selling.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Check if offered price is in reasonable range.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5478638" y="1188900"/>
            <a:ext cx="2765700" cy="27657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58" name="Google Shape;858;p52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 we can see the top 2 variables affecting resale price are: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Floor Area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Reaming Lease</a:t>
            </a:r>
            <a:endParaRPr/>
          </a:p>
        </p:txBody>
      </p:sp>
      <p:sp>
        <p:nvSpPr>
          <p:cNvPr id="859" name="Google Shape;859;p52"/>
          <p:cNvSpPr txBox="1"/>
          <p:nvPr>
            <p:ph idx="3" type="subTitle"/>
          </p:nvPr>
        </p:nvSpPr>
        <p:spPr>
          <a:xfrm>
            <a:off x="720000" y="1273761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  <p:pic>
        <p:nvPicPr>
          <p:cNvPr id="860" name="Google Shape;8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700" y="1322525"/>
            <a:ext cx="3697829" cy="36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866" name="Google Shape;866;p53"/>
          <p:cNvSpPr txBox="1"/>
          <p:nvPr>
            <p:ph idx="1" type="subTitle"/>
          </p:nvPr>
        </p:nvSpPr>
        <p:spPr>
          <a:xfrm>
            <a:off x="4463150" y="2573019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Number of Estimators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Max depth</a:t>
            </a:r>
            <a:endParaRPr/>
          </a:p>
        </p:txBody>
      </p:sp>
      <p:sp>
        <p:nvSpPr>
          <p:cNvPr id="867" name="Google Shape;867;p53"/>
          <p:cNvSpPr txBox="1"/>
          <p:nvPr>
            <p:ph idx="2" type="subTitle"/>
          </p:nvPr>
        </p:nvSpPr>
        <p:spPr>
          <a:xfrm>
            <a:off x="720000" y="1988622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Regression is a machine learning algorithm used for predicting continuous numerical values</a:t>
            </a:r>
            <a:r>
              <a:rPr lang="en"/>
              <a:t>. </a:t>
            </a:r>
            <a:r>
              <a:rPr lang="en"/>
              <a:t>It works by iteratively training weak regression models, such as decision trees, and combining them to form a strong predictor that accurately predicts the target values.</a:t>
            </a:r>
            <a:endParaRPr/>
          </a:p>
        </p:txBody>
      </p:sp>
      <p:sp>
        <p:nvSpPr>
          <p:cNvPr id="868" name="Google Shape;868;p53"/>
          <p:cNvSpPr txBox="1"/>
          <p:nvPr>
            <p:ph idx="4" type="subTitle"/>
          </p:nvPr>
        </p:nvSpPr>
        <p:spPr>
          <a:xfrm>
            <a:off x="4463152" y="2014122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874" name="Google Shape;874;p54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estimators &amp; 5 max depth</a:t>
            </a:r>
            <a:endParaRPr/>
          </a:p>
        </p:txBody>
      </p:sp>
      <p:sp>
        <p:nvSpPr>
          <p:cNvPr id="875" name="Google Shape;875;p54"/>
          <p:cNvSpPr txBox="1"/>
          <p:nvPr>
            <p:ph idx="4" type="subTitle"/>
          </p:nvPr>
        </p:nvSpPr>
        <p:spPr>
          <a:xfrm>
            <a:off x="4380302" y="151009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 estimators &amp; 10 max depth</a:t>
            </a:r>
            <a:endParaRPr/>
          </a:p>
        </p:txBody>
      </p:sp>
      <p:pic>
        <p:nvPicPr>
          <p:cNvPr id="876" name="Google Shape;8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800" y="2069000"/>
            <a:ext cx="3068349" cy="30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800" y="2079563"/>
            <a:ext cx="3068351" cy="305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graphicFrame>
        <p:nvGraphicFramePr>
          <p:cNvPr id="883" name="Google Shape;883;p55"/>
          <p:cNvGraphicFramePr/>
          <p:nvPr/>
        </p:nvGraphicFramePr>
        <p:xfrm>
          <a:off x="952500" y="188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{3A9B3F4E-0636-42BA-A179-6FABDC2BCE00}</a:tableStyleId>
              </a:tblPr>
              <a:tblGrid>
                <a:gridCol w="2490500"/>
                <a:gridCol w="2490500"/>
                <a:gridCol w="2490500"/>
              </a:tblGrid>
              <a:tr h="70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500 estimators &amp; 5 max depth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1000 estimators &amp; 10 max depth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R^2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2550000000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1230000000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RMSE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50500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35000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9" name="Google Shape;889;p56"/>
          <p:cNvSpPr txBox="1"/>
          <p:nvPr>
            <p:ph idx="1" type="subTitle"/>
          </p:nvPr>
        </p:nvSpPr>
        <p:spPr>
          <a:xfrm>
            <a:off x="720000" y="3137594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In terms of R2 MSE RMSE and absolute mean error: </a:t>
            </a:r>
            <a:br>
              <a:rPr lang="en"/>
            </a:br>
            <a:r>
              <a:rPr lang="en"/>
              <a:t>1) Gradient Boosting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Random Forest (Better without limiting depth)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Multiple Linear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Linear </a:t>
            </a:r>
            <a:endParaRPr/>
          </a:p>
        </p:txBody>
      </p:sp>
      <p:sp>
        <p:nvSpPr>
          <p:cNvPr id="890" name="Google Shape;890;p56"/>
          <p:cNvSpPr txBox="1"/>
          <p:nvPr>
            <p:ph idx="2" type="subTitle"/>
          </p:nvPr>
        </p:nvSpPr>
        <p:spPr>
          <a:xfrm>
            <a:off x="7200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Reasons: Better than Linear and Multiple Linear Regression.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Performs better than Random Forest under same hyperparameters ( N_estimators - number of trees created and Max Depth)</a:t>
            </a:r>
            <a:endParaRPr/>
          </a:p>
        </p:txBody>
      </p:sp>
      <p:sp>
        <p:nvSpPr>
          <p:cNvPr id="891" name="Google Shape;891;p56"/>
          <p:cNvSpPr txBox="1"/>
          <p:nvPr>
            <p:ph idx="3" type="subTitle"/>
          </p:nvPr>
        </p:nvSpPr>
        <p:spPr>
          <a:xfrm>
            <a:off x="7200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Model: Gradient Boosting </a:t>
            </a:r>
            <a:endParaRPr/>
          </a:p>
        </p:txBody>
      </p:sp>
      <p:sp>
        <p:nvSpPr>
          <p:cNvPr id="892" name="Google Shape;892;p56"/>
          <p:cNvSpPr txBox="1"/>
          <p:nvPr>
            <p:ph idx="2" type="subTitle"/>
          </p:nvPr>
        </p:nvSpPr>
        <p:spPr>
          <a:xfrm>
            <a:off x="4834800" y="19362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Floor area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Remaining Lease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that affects but less significant: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Location, Year, Flat type</a:t>
            </a:r>
            <a:endParaRPr/>
          </a:p>
        </p:txBody>
      </p:sp>
      <p:sp>
        <p:nvSpPr>
          <p:cNvPr id="893" name="Google Shape;893;p56"/>
          <p:cNvSpPr txBox="1"/>
          <p:nvPr>
            <p:ph idx="3" type="subTitle"/>
          </p:nvPr>
        </p:nvSpPr>
        <p:spPr>
          <a:xfrm>
            <a:off x="4834800" y="1510098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of most Importance: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899" name="Google Shape;899;p57"/>
          <p:cNvSpPr txBox="1"/>
          <p:nvPr>
            <p:ph idx="1" type="subTitle"/>
          </p:nvPr>
        </p:nvSpPr>
        <p:spPr>
          <a:xfrm>
            <a:off x="1253224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can be reduced by finding the optimal number of trees and changing other hyperparameters</a:t>
            </a:r>
            <a:endParaRPr/>
          </a:p>
        </p:txBody>
      </p:sp>
      <p:sp>
        <p:nvSpPr>
          <p:cNvPr id="900" name="Google Shape;900;p57"/>
          <p:cNvSpPr txBox="1"/>
          <p:nvPr>
            <p:ph idx="2" type="subTitle"/>
          </p:nvPr>
        </p:nvSpPr>
        <p:spPr>
          <a:xfrm>
            <a:off x="4927375" y="1977500"/>
            <a:ext cx="33768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Normalisation can help to improve the accuracy of the models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Cross validation with differing random states to increase the validity of the evaluation of the models.</a:t>
            </a:r>
            <a:endParaRPr/>
          </a:p>
        </p:txBody>
      </p:sp>
      <p:sp>
        <p:nvSpPr>
          <p:cNvPr id="901" name="Google Shape;901;p57"/>
          <p:cNvSpPr txBox="1"/>
          <p:nvPr>
            <p:ph idx="3" type="subTitle"/>
          </p:nvPr>
        </p:nvSpPr>
        <p:spPr>
          <a:xfrm>
            <a:off x="1253224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may be increased with other variables such as distance to MRT or </a:t>
            </a:r>
            <a:r>
              <a:rPr lang="en"/>
              <a:t>presence</a:t>
            </a:r>
            <a:r>
              <a:rPr lang="en"/>
              <a:t> of Malls</a:t>
            </a:r>
            <a:endParaRPr/>
          </a:p>
        </p:txBody>
      </p:sp>
      <p:sp>
        <p:nvSpPr>
          <p:cNvPr id="902" name="Google Shape;902;p57"/>
          <p:cNvSpPr txBox="1"/>
          <p:nvPr>
            <p:ph idx="4" type="subTitle"/>
          </p:nvPr>
        </p:nvSpPr>
        <p:spPr>
          <a:xfrm>
            <a:off x="5079776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 across the years can affect the resale price </a:t>
            </a:r>
            <a:endParaRPr/>
          </a:p>
        </p:txBody>
      </p:sp>
      <p:sp>
        <p:nvSpPr>
          <p:cNvPr id="903" name="Google Shape;903;p57"/>
          <p:cNvSpPr txBox="1"/>
          <p:nvPr>
            <p:ph idx="5" type="subTitle"/>
          </p:nvPr>
        </p:nvSpPr>
        <p:spPr>
          <a:xfrm>
            <a:off x="1253224" y="16079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Runtime</a:t>
            </a:r>
            <a:endParaRPr/>
          </a:p>
        </p:txBody>
      </p:sp>
      <p:sp>
        <p:nvSpPr>
          <p:cNvPr id="904" name="Google Shape;904;p57"/>
          <p:cNvSpPr txBox="1"/>
          <p:nvPr>
            <p:ph idx="6" type="subTitle"/>
          </p:nvPr>
        </p:nvSpPr>
        <p:spPr>
          <a:xfrm>
            <a:off x="1253225" y="3268600"/>
            <a:ext cx="3217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</a:t>
            </a:r>
            <a:r>
              <a:rPr lang="en" sz="2000"/>
              <a:t>nsufficient Variables</a:t>
            </a:r>
            <a:endParaRPr sz="2000"/>
          </a:p>
        </p:txBody>
      </p:sp>
      <p:sp>
        <p:nvSpPr>
          <p:cNvPr id="905" name="Google Shape;905;p57"/>
          <p:cNvSpPr txBox="1"/>
          <p:nvPr>
            <p:ph idx="7" type="subTitle"/>
          </p:nvPr>
        </p:nvSpPr>
        <p:spPr>
          <a:xfrm>
            <a:off x="4838525" y="1607950"/>
            <a:ext cx="4140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Insufficient data preparation</a:t>
            </a:r>
            <a:endParaRPr sz="2000"/>
          </a:p>
        </p:txBody>
      </p:sp>
      <p:sp>
        <p:nvSpPr>
          <p:cNvPr id="906" name="Google Shape;906;p57"/>
          <p:cNvSpPr txBox="1"/>
          <p:nvPr>
            <p:ph idx="8" type="subTitle"/>
          </p:nvPr>
        </p:nvSpPr>
        <p:spPr>
          <a:xfrm>
            <a:off x="5079749" y="32686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53" y="1326388"/>
            <a:ext cx="2899619" cy="28996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8"/>
          <p:cNvSpPr txBox="1"/>
          <p:nvPr>
            <p:ph type="title"/>
          </p:nvPr>
        </p:nvSpPr>
        <p:spPr>
          <a:xfrm>
            <a:off x="713225" y="539500"/>
            <a:ext cx="4849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13" name="Google Shape;913;p58"/>
          <p:cNvSpPr txBox="1"/>
          <p:nvPr>
            <p:ph idx="1" type="subTitle"/>
          </p:nvPr>
        </p:nvSpPr>
        <p:spPr>
          <a:xfrm>
            <a:off x="913925" y="17647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you have any questions?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914" name="Google Shape;914;p58"/>
          <p:cNvSpPr txBox="1"/>
          <p:nvPr/>
        </p:nvSpPr>
        <p:spPr>
          <a:xfrm>
            <a:off x="1062125" y="431431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5" name="Google Shape;9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800" y="3377900"/>
            <a:ext cx="1058700" cy="105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58"/>
          <p:cNvGrpSpPr/>
          <p:nvPr/>
        </p:nvGrpSpPr>
        <p:grpSpPr>
          <a:xfrm>
            <a:off x="1802594" y="3102260"/>
            <a:ext cx="2670365" cy="503167"/>
            <a:chOff x="2606586" y="3110598"/>
            <a:chExt cx="2064449" cy="388966"/>
          </a:xfrm>
        </p:grpSpPr>
        <p:grpSp>
          <p:nvGrpSpPr>
            <p:cNvPr id="917" name="Google Shape;917;p58"/>
            <p:cNvGrpSpPr/>
            <p:nvPr/>
          </p:nvGrpSpPr>
          <p:grpSpPr>
            <a:xfrm>
              <a:off x="2606586" y="3111251"/>
              <a:ext cx="387681" cy="387661"/>
              <a:chOff x="266768" y="1721375"/>
              <a:chExt cx="397907" cy="397887"/>
            </a:xfrm>
          </p:grpSpPr>
          <p:sp>
            <p:nvSpPr>
              <p:cNvPr id="918" name="Google Shape;918;p58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rect b="b" l="l" r="r" t="t"/>
                <a:pathLst>
                  <a:path extrusionOk="0" h="15727" w="6527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8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rect b="b" l="l" r="r" t="t"/>
                <a:pathLst>
                  <a:path extrusionOk="0" h="19065" w="19066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" name="Google Shape;920;p58"/>
            <p:cNvGrpSpPr/>
            <p:nvPr/>
          </p:nvGrpSpPr>
          <p:grpSpPr>
            <a:xfrm>
              <a:off x="3723575" y="3111251"/>
              <a:ext cx="387661" cy="387661"/>
              <a:chOff x="1379798" y="1723250"/>
              <a:chExt cx="397887" cy="397887"/>
            </a:xfrm>
          </p:grpSpPr>
          <p:sp>
            <p:nvSpPr>
              <p:cNvPr id="921" name="Google Shape;921;p58"/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rect b="b" l="l" r="r" t="t"/>
                <a:pathLst>
                  <a:path extrusionOk="0" h="1117" w="1119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8"/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rect b="b" l="l" r="r" t="t"/>
                <a:pathLst>
                  <a:path extrusionOk="0" h="19065" w="19065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8"/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rect b="b" l="l" r="r" t="t"/>
                <a:pathLst>
                  <a:path extrusionOk="0" h="7837" w="6704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8"/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rect b="b" l="l" r="r" t="t"/>
                <a:pathLst>
                  <a:path extrusionOk="0" h="7820" w="1119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58"/>
            <p:cNvGrpSpPr/>
            <p:nvPr/>
          </p:nvGrpSpPr>
          <p:grpSpPr>
            <a:xfrm>
              <a:off x="3165101" y="3111251"/>
              <a:ext cx="387641" cy="387661"/>
              <a:chOff x="864491" y="1723250"/>
              <a:chExt cx="397866" cy="397887"/>
            </a:xfrm>
          </p:grpSpPr>
          <p:sp>
            <p:nvSpPr>
              <p:cNvPr id="926" name="Google Shape;926;p58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rect b="b" l="l" r="r" t="t"/>
                <a:pathLst>
                  <a:path extrusionOk="0" h="12287" w="12288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8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rect b="b" l="l" r="r" t="t"/>
                <a:pathLst>
                  <a:path extrusionOk="0" h="5585" w="5588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8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rect b="b" l="l" r="r" t="t"/>
                <a:pathLst>
                  <a:path extrusionOk="0" h="19065" w="19064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9" name="Google Shape;929;p58"/>
            <p:cNvGrpSpPr/>
            <p:nvPr/>
          </p:nvGrpSpPr>
          <p:grpSpPr>
            <a:xfrm>
              <a:off x="4282070" y="3110598"/>
              <a:ext cx="388966" cy="388966"/>
              <a:chOff x="1190625" y="238125"/>
              <a:chExt cx="5235075" cy="5235075"/>
            </a:xfrm>
          </p:grpSpPr>
          <p:sp>
            <p:nvSpPr>
              <p:cNvPr id="930" name="Google Shape;930;p58"/>
              <p:cNvSpPr/>
              <p:nvPr/>
            </p:nvSpPr>
            <p:spPr>
              <a:xfrm>
                <a:off x="2315100" y="1168900"/>
                <a:ext cx="2952100" cy="3373700"/>
              </a:xfrm>
              <a:custGeom>
                <a:rect b="b" l="l" r="r" t="t"/>
                <a:pathLst>
                  <a:path extrusionOk="0" h="134948" w="118084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8"/>
              <p:cNvSpPr/>
              <p:nvPr/>
            </p:nvSpPr>
            <p:spPr>
              <a:xfrm>
                <a:off x="1190625" y="238125"/>
                <a:ext cx="5235075" cy="5235075"/>
              </a:xfrm>
              <a:custGeom>
                <a:rect b="b" l="l" r="r" t="t"/>
                <a:pathLst>
                  <a:path extrusionOk="0" h="209403" w="209403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9521">
            <a:off x="7469736" y="2482917"/>
            <a:ext cx="2545952" cy="254596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36" name="Google Shape;636;p26"/>
          <p:cNvSpPr txBox="1"/>
          <p:nvPr>
            <p:ph idx="2" type="title"/>
          </p:nvPr>
        </p:nvSpPr>
        <p:spPr>
          <a:xfrm>
            <a:off x="1972675" y="1759050"/>
            <a:ext cx="2729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37" name="Google Shape;637;p26"/>
          <p:cNvSpPr txBox="1"/>
          <p:nvPr>
            <p:ph idx="1" type="subTitle"/>
          </p:nvPr>
        </p:nvSpPr>
        <p:spPr>
          <a:xfrm>
            <a:off x="1972675" y="22693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Preparation</a:t>
            </a:r>
            <a:endParaRPr/>
          </a:p>
        </p:txBody>
      </p:sp>
      <p:sp>
        <p:nvSpPr>
          <p:cNvPr id="638" name="Google Shape;638;p26"/>
          <p:cNvSpPr txBox="1"/>
          <p:nvPr>
            <p:ph idx="3" type="title"/>
          </p:nvPr>
        </p:nvSpPr>
        <p:spPr>
          <a:xfrm>
            <a:off x="716550" y="168285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9" name="Google Shape;639;p26"/>
          <p:cNvSpPr txBox="1"/>
          <p:nvPr>
            <p:ph idx="4" type="title"/>
          </p:nvPr>
        </p:nvSpPr>
        <p:spPr>
          <a:xfrm>
            <a:off x="5875350" y="17590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40" name="Google Shape;640;p26"/>
          <p:cNvSpPr txBox="1"/>
          <p:nvPr>
            <p:ph idx="5" type="subTitle"/>
          </p:nvPr>
        </p:nvSpPr>
        <p:spPr>
          <a:xfrm>
            <a:off x="5875350" y="22693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641" name="Google Shape;641;p26"/>
          <p:cNvSpPr txBox="1"/>
          <p:nvPr>
            <p:ph idx="6" type="title"/>
          </p:nvPr>
        </p:nvSpPr>
        <p:spPr>
          <a:xfrm>
            <a:off x="4619225" y="168285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2" name="Google Shape;642;p26"/>
          <p:cNvSpPr txBox="1"/>
          <p:nvPr>
            <p:ph idx="7" type="title"/>
          </p:nvPr>
        </p:nvSpPr>
        <p:spPr>
          <a:xfrm>
            <a:off x="1972675" y="33041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643" name="Google Shape;643;p26"/>
          <p:cNvSpPr txBox="1"/>
          <p:nvPr>
            <p:ph idx="8" type="subTitle"/>
          </p:nvPr>
        </p:nvSpPr>
        <p:spPr>
          <a:xfrm>
            <a:off x="1972675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sp>
        <p:nvSpPr>
          <p:cNvPr id="644" name="Google Shape;644;p26"/>
          <p:cNvSpPr txBox="1"/>
          <p:nvPr>
            <p:ph idx="9" type="title"/>
          </p:nvPr>
        </p:nvSpPr>
        <p:spPr>
          <a:xfrm>
            <a:off x="716550" y="322790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5" name="Google Shape;645;p26"/>
          <p:cNvSpPr txBox="1"/>
          <p:nvPr>
            <p:ph idx="13" type="title"/>
          </p:nvPr>
        </p:nvSpPr>
        <p:spPr>
          <a:xfrm>
            <a:off x="5875350" y="33041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46" name="Google Shape;646;p26"/>
          <p:cNvSpPr txBox="1"/>
          <p:nvPr>
            <p:ph idx="14" type="subTitle"/>
          </p:nvPr>
        </p:nvSpPr>
        <p:spPr>
          <a:xfrm>
            <a:off x="5875350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limitations.</a:t>
            </a:r>
            <a:endParaRPr/>
          </a:p>
        </p:txBody>
      </p:sp>
      <p:sp>
        <p:nvSpPr>
          <p:cNvPr id="647" name="Google Shape;647;p26"/>
          <p:cNvSpPr txBox="1"/>
          <p:nvPr>
            <p:ph idx="15" type="title"/>
          </p:nvPr>
        </p:nvSpPr>
        <p:spPr>
          <a:xfrm>
            <a:off x="4619225" y="3227900"/>
            <a:ext cx="12000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7"/>
          <p:cNvSpPr txBox="1"/>
          <p:nvPr>
            <p:ph type="title"/>
          </p:nvPr>
        </p:nvSpPr>
        <p:spPr>
          <a:xfrm>
            <a:off x="5811450" y="597425"/>
            <a:ext cx="33744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Components</a:t>
            </a:r>
            <a:endParaRPr/>
          </a:p>
        </p:txBody>
      </p:sp>
      <p:graphicFrame>
        <p:nvGraphicFramePr>
          <p:cNvPr id="653" name="Google Shape;653;p27"/>
          <p:cNvGraphicFramePr/>
          <p:nvPr/>
        </p:nvGraphicFramePr>
        <p:xfrm>
          <a:off x="1028700" y="292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{3A9B3F4E-0636-42BA-A179-6FABDC2BCE00}</a:tableStyleId>
              </a:tblPr>
              <a:tblGrid>
                <a:gridCol w="2391375"/>
                <a:gridCol w="2391375"/>
              </a:tblGrid>
              <a:tr h="4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month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Month and Year of transaction based on approval date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Town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Town of flat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flat_type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Type of flat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block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Block No of flat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Street 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Street 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storey_range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Storey of flat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floor_area_sqm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Floor area in squared meter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flat_model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Model of flat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lease_commence_date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Date the lease started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Remaining Lease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Number of years before lease expiry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Resale Price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Nominal 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Resale Price of flat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8"/>
          <p:cNvSpPr txBox="1"/>
          <p:nvPr>
            <p:ph type="title"/>
          </p:nvPr>
        </p:nvSpPr>
        <p:spPr>
          <a:xfrm>
            <a:off x="6049475" y="445025"/>
            <a:ext cx="23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</a:t>
            </a:r>
            <a:endParaRPr/>
          </a:p>
        </p:txBody>
      </p:sp>
      <p:pic>
        <p:nvPicPr>
          <p:cNvPr id="659" name="Google Shape;6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25" y="954138"/>
            <a:ext cx="5055050" cy="32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862" y="2360563"/>
            <a:ext cx="23717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8"/>
          <p:cNvSpPr txBox="1"/>
          <p:nvPr/>
        </p:nvSpPr>
        <p:spPr>
          <a:xfrm>
            <a:off x="5984825" y="1960375"/>
            <a:ext cx="25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 of Unique Values: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/>
          <p:cNvSpPr txBox="1"/>
          <p:nvPr>
            <p:ph type="title"/>
          </p:nvPr>
        </p:nvSpPr>
        <p:spPr>
          <a:xfrm>
            <a:off x="4048456" y="2981144"/>
            <a:ext cx="4383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Preparation</a:t>
            </a:r>
            <a:endParaRPr/>
          </a:p>
        </p:txBody>
      </p:sp>
      <p:sp>
        <p:nvSpPr>
          <p:cNvPr id="667" name="Google Shape;667;p29"/>
          <p:cNvSpPr txBox="1"/>
          <p:nvPr>
            <p:ph idx="2" type="title"/>
          </p:nvPr>
        </p:nvSpPr>
        <p:spPr>
          <a:xfrm>
            <a:off x="5288656" y="1236931"/>
            <a:ext cx="1903200" cy="11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68" name="Google Shape;668;p29"/>
          <p:cNvPicPr preferRelativeResize="0"/>
          <p:nvPr/>
        </p:nvPicPr>
        <p:blipFill rotWithShape="1">
          <a:blip r:embed="rId3">
            <a:alphaModFix/>
          </a:blip>
          <a:srcRect b="12580" l="3951" r="3951" t="12580"/>
          <a:stretch/>
        </p:blipFill>
        <p:spPr>
          <a:xfrm>
            <a:off x="515375" y="1203848"/>
            <a:ext cx="3455800" cy="280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0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Resale Price</a:t>
            </a:r>
            <a:endParaRPr/>
          </a:p>
        </p:txBody>
      </p:sp>
      <p:sp>
        <p:nvSpPr>
          <p:cNvPr id="674" name="Google Shape;674;p30"/>
          <p:cNvSpPr txBox="1"/>
          <p:nvPr>
            <p:ph idx="1" type="subTitle"/>
          </p:nvPr>
        </p:nvSpPr>
        <p:spPr>
          <a:xfrm>
            <a:off x="720000" y="3563794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0"/>
          <p:cNvSpPr txBox="1"/>
          <p:nvPr>
            <p:ph idx="2" type="subTitle"/>
          </p:nvPr>
        </p:nvSpPr>
        <p:spPr>
          <a:xfrm>
            <a:off x="720000" y="1402772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Variable to be predicted</a:t>
            </a:r>
            <a:endParaRPr/>
          </a:p>
        </p:txBody>
      </p:sp>
      <p:sp>
        <p:nvSpPr>
          <p:cNvPr id="676" name="Google Shape;676;p30"/>
          <p:cNvSpPr txBox="1"/>
          <p:nvPr>
            <p:ph idx="4" type="subTitle"/>
          </p:nvPr>
        </p:nvSpPr>
        <p:spPr>
          <a:xfrm>
            <a:off x="720002" y="313759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30"/>
          <p:cNvPicPr preferRelativeResize="0"/>
          <p:nvPr/>
        </p:nvPicPr>
        <p:blipFill rotWithShape="1">
          <a:blip r:embed="rId3">
            <a:alphaModFix/>
          </a:blip>
          <a:srcRect b="52134" l="0" r="0" t="0"/>
          <a:stretch/>
        </p:blipFill>
        <p:spPr>
          <a:xfrm>
            <a:off x="720000" y="1871300"/>
            <a:ext cx="4900017" cy="27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Years</a:t>
            </a:r>
            <a:endParaRPr/>
          </a:p>
        </p:txBody>
      </p:sp>
      <p:sp>
        <p:nvSpPr>
          <p:cNvPr id="683" name="Google Shape;683;p31"/>
          <p:cNvSpPr txBox="1"/>
          <p:nvPr>
            <p:ph idx="1" type="subTitle"/>
          </p:nvPr>
        </p:nvSpPr>
        <p:spPr>
          <a:xfrm>
            <a:off x="720000" y="3563794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convert to Year</a:t>
            </a:r>
            <a:endParaRPr/>
          </a:p>
        </p:txBody>
      </p:sp>
      <p:sp>
        <p:nvSpPr>
          <p:cNvPr id="684" name="Google Shape;684;p31"/>
          <p:cNvSpPr txBox="1"/>
          <p:nvPr>
            <p:ph idx="2" type="subTitle"/>
          </p:nvPr>
        </p:nvSpPr>
        <p:spPr>
          <a:xfrm>
            <a:off x="720000" y="1404697"/>
            <a:ext cx="36603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Changed from month to years for simplicity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Shows few fluctuations amongst the years</a:t>
            </a:r>
            <a:endParaRPr/>
          </a:p>
        </p:txBody>
      </p:sp>
      <p:sp>
        <p:nvSpPr>
          <p:cNvPr id="685" name="Google Shape;685;p31"/>
          <p:cNvSpPr txBox="1"/>
          <p:nvPr>
            <p:ph idx="4" type="subTitle"/>
          </p:nvPr>
        </p:nvSpPr>
        <p:spPr>
          <a:xfrm>
            <a:off x="720002" y="3137597"/>
            <a:ext cx="3660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31"/>
          <p:cNvPicPr preferRelativeResize="0"/>
          <p:nvPr/>
        </p:nvPicPr>
        <p:blipFill rotWithShape="1">
          <a:blip r:embed="rId3">
            <a:alphaModFix/>
          </a:blip>
          <a:srcRect b="66519" l="123319" r="-123319" t="2416"/>
          <a:stretch/>
        </p:blipFill>
        <p:spPr>
          <a:xfrm>
            <a:off x="4685100" y="1474925"/>
            <a:ext cx="3056300" cy="1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 rotWithShape="1">
          <a:blip r:embed="rId3">
            <a:alphaModFix/>
          </a:blip>
          <a:srcRect b="68936" l="0" r="0" t="0"/>
          <a:stretch/>
        </p:blipFill>
        <p:spPr>
          <a:xfrm>
            <a:off x="720002" y="2443602"/>
            <a:ext cx="3432999" cy="128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225" y="2443600"/>
            <a:ext cx="3963777" cy="241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8" y="3696500"/>
            <a:ext cx="3433001" cy="47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ccounting Services Company Profile by Slidesgo">
  <a:themeElements>
    <a:clrScheme name="Simple Light">
      <a:dk1>
        <a:srgbClr val="FFFFFF"/>
      </a:dk1>
      <a:lt1>
        <a:srgbClr val="080C3A"/>
      </a:lt1>
      <a:dk2>
        <a:srgbClr val="2A458A"/>
      </a:dk2>
      <a:lt2>
        <a:srgbClr val="95D837"/>
      </a:lt2>
      <a:accent1>
        <a:srgbClr val="F1CF4B"/>
      </a:accent1>
      <a:accent2>
        <a:srgbClr val="EB0404"/>
      </a:accent2>
      <a:accent3>
        <a:srgbClr val="1586D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